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7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</p:sldIdLst>
  <p:sldSz cx="1219041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0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479" autoAdjust="0"/>
    <p:restoredTop sz="89182" autoAdjust="0"/>
  </p:normalViewPr>
  <p:slideViewPr>
    <p:cSldViewPr>
      <p:cViewPr varScale="1">
        <p:scale>
          <a:sx n="100" d="100"/>
          <a:sy n="100" d="100"/>
        </p:scale>
        <p:origin x="732" y="108"/>
      </p:cViewPr>
      <p:guideLst>
        <p:guide orient="horz" pos="845"/>
        <p:guide orient="horz" pos="4017"/>
        <p:guide pos="1480"/>
        <p:guide pos="7104"/>
        <p:guide pos="4474"/>
        <p:guide pos="406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presProps" Target="presProps.xml"  /><Relationship Id="rId74" Type="http://schemas.openxmlformats.org/officeDocument/2006/relationships/viewProps" Target="viewProps.xml"  /><Relationship Id="rId75" Type="http://schemas.openxmlformats.org/officeDocument/2006/relationships/theme" Target="theme/theme1.xml"  /><Relationship Id="rId76" Type="http://schemas.openxmlformats.org/officeDocument/2006/relationships/tableStyles" Target="tableStyles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30ECCAA-60C1-4081-B502-4903F57E361F}" type="datetime1">
              <a:rPr lang="ko-KR" altLang="en-US"/>
              <a:pPr lvl="0">
                <a:defRPr/>
              </a:pPr>
              <a:t>2024-06-23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FE90758-96F4-408A-9D79-B57C2AC87AD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 </a:t>
            </a:r>
            <a:r>
              <a:rPr lang="en-US" altLang="ko-KR"/>
              <a:t>2.0</a:t>
            </a:r>
            <a:r>
              <a:rPr lang="ko-KR" altLang="en-US"/>
              <a:t>에 대한 설명 필요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 </a:t>
            </a:r>
            <a:r>
              <a:rPr lang="en-US" altLang="ko-KR"/>
              <a:t>2.0</a:t>
            </a:r>
            <a:r>
              <a:rPr lang="ko-KR" altLang="en-US"/>
              <a:t>에 대한 설명 필요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 </a:t>
            </a:r>
            <a:r>
              <a:rPr lang="en-US" altLang="ko-KR"/>
              <a:t>2.0</a:t>
            </a:r>
            <a:r>
              <a:rPr lang="ko-KR" altLang="en-US"/>
              <a:t>에 대한 설명 필요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보시다시피 </a:t>
            </a:r>
            <a:r>
              <a:rPr lang="en-US" altLang="ko-KR"/>
              <a:t>SNS</a:t>
            </a:r>
            <a:r>
              <a:rPr lang="ko-KR" altLang="en-US"/>
              <a:t>를 무분별하게 사용하다보면 이러한 실패를 가져올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E90758-96F4-408A-9D79-B57C2AC87AD2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4961208-C0F3-4D1C-B527-C9023C0C1F30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8739AFB3-3618-4842-9EC1-C7B7F33563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mc="http://schemas.openxmlformats.org/markup-compatibility/2006" xmlns:hp="http://schemas.haansoft.com/office/presentation/8.0" mc:Ignorable="hp" hp:hslDur="500"/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jpeg"  /><Relationship Id="rId4" Type="http://schemas.openxmlformats.org/officeDocument/2006/relationships/image" Target="../media/image2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0" y="0"/>
            <a:ext cx="2638822" cy="2348881"/>
            <a:chOff x="0" y="0"/>
            <a:chExt cx="2638822" cy="2348881"/>
          </a:xfrm>
        </p:grpSpPr>
        <p:sp>
          <p:nvSpPr>
            <p:cNvPr id="4" name="대각선 줄무늬 3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f60885"/>
            </a:solidFill>
            <a:ln>
              <a:solidFill>
                <a:srgbClr val="f60885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endParaRPr>
            </a:p>
          </p:txBody>
        </p:sp>
        <p:sp>
          <p:nvSpPr>
            <p:cNvPr id="5" name="대각선 줄무늬 4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청소년서체"/>
                <a:ea typeface="청소년서체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0670" y="1725377"/>
            <a:ext cx="9793088" cy="1177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rPr>
              <a:t>DATABASE</a:t>
            </a:r>
            <a:r>
              <a:rPr lang="ko-KR" altLang="en-US" sz="7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rPr>
              <a:t> 프로젝트</a:t>
            </a:r>
            <a:endParaRPr lang="ko-KR" altLang="en-US" sz="7200" b="1" spc="300">
              <a:solidFill>
                <a:schemeClr val="tx1">
                  <a:lumMod val="75000"/>
                  <a:lumOff val="2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7137" y="4909587"/>
            <a:ext cx="6850797" cy="823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f60885"/>
                </a:solidFill>
                <a:latin typeface="KoPub돋움체 Bold"/>
                <a:ea typeface="KoPub돋움체 Bold"/>
              </a:rPr>
              <a:t>인공지능공학부 </a:t>
            </a:r>
            <a:endParaRPr lang="ko-KR" altLang="en-US" sz="2400">
              <a:solidFill>
                <a:srgbClr val="f60885"/>
              </a:solidFill>
              <a:latin typeface="KoPub돋움체 Bold"/>
              <a:ea typeface="KoPub돋움체 Bold"/>
            </a:endParaRPr>
          </a:p>
          <a:p>
            <a:pPr algn="ctr">
              <a:defRPr/>
            </a:pPr>
            <a:r>
              <a:rPr lang="en-US" altLang="ko-KR" sz="2400">
                <a:solidFill>
                  <a:srgbClr val="f60885"/>
                </a:solidFill>
                <a:latin typeface="KoPub돋움체 Bold"/>
                <a:ea typeface="KoPub돋움체 Bold"/>
              </a:rPr>
              <a:t>20224419</a:t>
            </a:r>
            <a:r>
              <a:rPr lang="ko-KR" altLang="en-US" sz="2400">
                <a:solidFill>
                  <a:srgbClr val="f60885"/>
                </a:solidFill>
                <a:latin typeface="KoPub돋움체 Bold"/>
                <a:ea typeface="KoPub돋움체 Bold"/>
              </a:rPr>
              <a:t> 임애경</a:t>
            </a:r>
            <a:endParaRPr lang="ko-KR" altLang="en-US" sz="24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8" name="그룹 7"/>
          <p:cNvGrpSpPr/>
          <p:nvPr/>
        </p:nvGrpSpPr>
        <p:grpSpPr>
          <a:xfrm rot="0" flipH="1" flipV="1">
            <a:off x="9551591" y="4509119"/>
            <a:ext cx="2638822" cy="2348881"/>
            <a:chOff x="0" y="0"/>
            <a:chExt cx="2638822" cy="2348881"/>
          </a:xfrm>
        </p:grpSpPr>
        <p:sp>
          <p:nvSpPr>
            <p:cNvPr id="9" name="대각선 줄무늬 8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f60885"/>
            </a:solidFill>
            <a:ln>
              <a:solidFill>
                <a:srgbClr val="f60885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endParaRPr>
            </a:p>
          </p:txBody>
        </p:sp>
        <p:sp>
          <p:nvSpPr>
            <p:cNvPr id="10" name="대각선 줄무늬 9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청소년서체"/>
                <a:ea typeface="청소년서체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646934" y="3141139"/>
            <a:ext cx="4464496" cy="575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spc="300">
                <a:solidFill>
                  <a:srgbClr val="f60885"/>
                </a:solidFill>
                <a:latin typeface="배달의민족 도현"/>
                <a:ea typeface="배달의민족 도현"/>
              </a:rPr>
              <a:t>콘서트 예매 프로그램</a:t>
            </a:r>
            <a:endParaRPr lang="ko-KR" altLang="en-US" sz="3200" b="1" spc="300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</a:rPr>
              <a:t>1</a:t>
            </a:r>
            <a:endParaRPr lang="en-US" altLang="ko-KR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448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회원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회원은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ID,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주소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나이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전화번호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성별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이름의 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회원은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ID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정보로 유일하게 식별한다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회원은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ID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로 결재정보에 참조된다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결재정보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결제정보는 결제번호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결제일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ID,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결제수단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가격의 정보를 가진다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결제정보는 결제번호로 유일하게 식별한다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결제정보는 회원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ID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로 회원 엔티티를 참조한다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결제정보는 티켓번호로 티켓 인티티에 참조된다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엔티티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&amp;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 속성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10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9880607" y="1121152"/>
          <a:ext cx="1975239" cy="2595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75239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회원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1.ID(PK)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주소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성별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4.</a:t>
                      </a:r>
                      <a:r>
                        <a:rPr lang="ko-KR" altLang="en-US"/>
                        <a:t>전화번호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5.</a:t>
                      </a:r>
                      <a:r>
                        <a:rPr lang="ko-KR" altLang="en-US"/>
                        <a:t>나이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6.</a:t>
                      </a: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67" name=""/>
          <p:cNvGraphicFramePr>
            <a:graphicFrameLocks noGrp="1"/>
          </p:cNvGraphicFramePr>
          <p:nvPr/>
        </p:nvGraphicFramePr>
        <p:xfrm>
          <a:off x="9911630" y="3929463"/>
          <a:ext cx="1975239" cy="2595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75239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결제정보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결제번호</a:t>
                      </a:r>
                      <a:r>
                        <a:rPr lang="en-US" altLang="ko-KR"/>
                        <a:t>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결제일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회원</a:t>
                      </a:r>
                      <a:r>
                        <a:rPr lang="en-US" altLang="ko-KR"/>
                        <a:t>ID(FK)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4.</a:t>
                      </a:r>
                      <a:r>
                        <a:rPr lang="ko-KR" altLang="en-US"/>
                        <a:t>티켓번호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5.</a:t>
                      </a:r>
                      <a:r>
                        <a:rPr lang="ko-KR" altLang="en-US"/>
                        <a:t>결제수단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6.</a:t>
                      </a:r>
                      <a:r>
                        <a:rPr lang="ko-KR" altLang="en-US"/>
                        <a:t>가격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110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공연장소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공연장소는 공연번호 정보를 갖는다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티켓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티켓은 티켓번호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예매번호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좌석번호의 속성을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티켓은 티켓번호로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티켓은 공연번호로  공연장소 엔티티를 참조한다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티켓은 좌석번호로 좌석 엔티티를 참조한다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엔티티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&amp;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 속성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11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64" name=""/>
          <p:cNvGraphicFramePr>
            <a:graphicFrameLocks noGrp="1"/>
          </p:cNvGraphicFramePr>
          <p:nvPr/>
        </p:nvGraphicFramePr>
        <p:xfrm>
          <a:off x="8831510" y="1109666"/>
          <a:ext cx="2021205" cy="145337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021205"/>
              </a:tblGrid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공연장소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6190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공연소번호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6190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공연이름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6190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지역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8800486" y="3717032"/>
          <a:ext cx="1975240" cy="18542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7524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티켓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티켓번호</a:t>
                      </a:r>
                      <a:r>
                        <a:rPr lang="en-US" altLang="ko-KR"/>
                        <a:t>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공연번호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좌석번호</a:t>
                      </a:r>
                      <a:r>
                        <a:rPr lang="en-US" altLang="ko-KR"/>
                        <a:t>(FK)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4.</a:t>
                      </a:r>
                      <a:r>
                        <a:rPr lang="ko-KR" altLang="en-US"/>
                        <a:t>예매번호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255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공연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공연은 공연코드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공연제목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등급의 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공연은 공연코드로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좌석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좌석은 좌석번호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프리미엄석 여부의 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좌석은 좌석번호로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엔티티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&amp;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 속성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64" name=""/>
          <p:cNvGraphicFramePr>
            <a:graphicFrameLocks noGrp="1"/>
          </p:cNvGraphicFramePr>
          <p:nvPr/>
        </p:nvGraphicFramePr>
        <p:xfrm>
          <a:off x="8471470" y="3429000"/>
          <a:ext cx="2520280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52028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좌석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좌석번호</a:t>
                      </a:r>
                      <a:r>
                        <a:rPr lang="en-US" altLang="ko-KR"/>
                        <a:t>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프리미엄 좌석 여부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8471470" y="1340768"/>
          <a:ext cx="2191263" cy="1477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19126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공연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공연코드</a:t>
                      </a:r>
                      <a:r>
                        <a:rPr lang="en-US" altLang="ko-KR"/>
                        <a:t>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8542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공연정보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8542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등급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2834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굿즈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굿즈는 주문번호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굿즈종류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가격의 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굿즈는 주문번호로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사은품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사은품은 사은품코드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공연코드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수량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사은품은 사은품코드로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사은품은 공연코드로 공연엔티티를 참조한다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엔티티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&amp;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 속성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64" name=""/>
          <p:cNvGraphicFramePr>
            <a:graphicFrameLocks noGrp="1"/>
          </p:cNvGraphicFramePr>
          <p:nvPr/>
        </p:nvGraphicFramePr>
        <p:xfrm>
          <a:off x="7648358" y="1153552"/>
          <a:ext cx="1975239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75239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굿즈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주문번호</a:t>
                      </a:r>
                      <a:r>
                        <a:rPr lang="en-US" altLang="ko-KR"/>
                        <a:t>(PK)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굿즈 종류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가격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7576350" y="2924944"/>
          <a:ext cx="1975240" cy="18542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7524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사은품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사은품 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공연 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사은품 종류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4.</a:t>
                      </a:r>
                      <a:r>
                        <a:rPr lang="ko-KR" altLang="en-US"/>
                        <a:t>수량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6"/>
            <a:ext cx="8280623" cy="311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회원정보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회원정보는 정보수정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예매내역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예매취소의 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공연정보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공연정보는 공연일정코드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상영날짜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공연번호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공연장소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공연코드의 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공연정보는 공연일정코드로 객체를 분류한다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공연정보는 공연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공연장소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,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공연테이블을 참조한다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엔티티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&amp;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 속성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14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64" name=""/>
          <p:cNvGraphicFramePr>
            <a:graphicFrameLocks noGrp="1"/>
          </p:cNvGraphicFramePr>
          <p:nvPr/>
        </p:nvGraphicFramePr>
        <p:xfrm>
          <a:off x="8903518" y="1297568"/>
          <a:ext cx="2088231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088231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 회원정보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정보수정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예매내역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예매취소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8903518" y="3724240"/>
          <a:ext cx="2191263" cy="2225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191263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공연정보 엔티티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1.</a:t>
                      </a:r>
                      <a:r>
                        <a:rPr lang="ko-KR" altLang="en-US"/>
                        <a:t>공연일정코드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2.</a:t>
                      </a:r>
                      <a:r>
                        <a:rPr lang="ko-KR" altLang="en-US"/>
                        <a:t>공연날짜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3.</a:t>
                      </a:r>
                      <a:r>
                        <a:rPr lang="ko-KR" altLang="en-US"/>
                        <a:t>공연번호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4.</a:t>
                      </a: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공연코드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4205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회원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결재정보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한명의 회원 당 하나의 결재 정보를 가진다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회원과 결재 정보 엔티티는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1:1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관계를 가진다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▶회원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굿즈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한명의 회원은 여러개의 굿즈를 구매할수 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회원과 굿즈 정보 엔티티는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1:N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▶결재정보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하나의 티켓은 하나의 결재정보를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결재정보와 티켓 엔티티는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1:1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2.2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관계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(relation)</a:t>
              </a:r>
              <a:endPara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15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6"/>
            <a:ext cx="7704558" cy="448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티켓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하나의 공연티켓을 여러장 구매할수 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티켓과 공연엔티티는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N:1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▶공연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여러개의 공연은 여러개의 공연정보를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공연은 공연정보 엔티티와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M:N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의 관계를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▶공연정보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공연장소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공연장소를 관리한 건 공연정보에 저장된다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공연정보는 공연장소 엔티티와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1:1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관계를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2.2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관계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(relation)</a:t>
              </a:r>
              <a:endPara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16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407195"/>
            <a:ext cx="7704558" cy="530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 회원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회원정보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각 회원은 하나의 회원정보를 가지며, 회원정보도 하나의 회원과만 연결됩니다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회원과 회원정보 엔티티 간의 관계는 일대일(1:1) 관계 가진다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▶티켓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사은품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한장의 티켓으로 여러개의 사은품에 당첨될수 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티켓과 사은품 엔티티는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1:N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의 관계를 가진다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▶회원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티켓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한명의 회원은 하나의 티켓을 예약할수 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.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회원과 티켓 엔티티의 관계는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1:1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관계이다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2.2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관계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(relation)</a:t>
              </a:r>
              <a:endPara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17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2.3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ER Diagram</a:t>
              </a:r>
              <a:endPara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8" name=""/>
          <p:cNvSpPr/>
          <p:nvPr/>
        </p:nvSpPr>
        <p:spPr>
          <a:xfrm>
            <a:off x="3214886" y="1844824"/>
            <a:ext cx="936104" cy="5040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3070870" y="3137540"/>
            <a:ext cx="648072" cy="2914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회원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0" name=""/>
          <p:cNvSpPr/>
          <p:nvPr/>
        </p:nvSpPr>
        <p:spPr>
          <a:xfrm>
            <a:off x="2134766" y="1340768"/>
            <a:ext cx="792088" cy="360040"/>
          </a:xfrm>
          <a:prstGeom prst="ellipse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71" name=""/>
          <p:cNvSpPr/>
          <p:nvPr/>
        </p:nvSpPr>
        <p:spPr>
          <a:xfrm>
            <a:off x="2422798" y="1268760"/>
            <a:ext cx="576064" cy="432048"/>
          </a:xfrm>
          <a:prstGeom prst="ellipse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4006974" y="2132856"/>
            <a:ext cx="720080" cy="29069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굿즈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5015088" y="3137540"/>
            <a:ext cx="936102" cy="2914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결제정보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7247335" y="3137540"/>
            <a:ext cx="720080" cy="2914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티켓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7319342" y="1700808"/>
            <a:ext cx="720080" cy="288012"/>
          </a:xfrm>
          <a:prstGeom prst="rect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사은품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9767614" y="2924944"/>
            <a:ext cx="936104" cy="28726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공연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9407574" y="4506436"/>
            <a:ext cx="1224136" cy="29071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공연정보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9839622" y="6119151"/>
            <a:ext cx="936104" cy="262177"/>
          </a:xfrm>
          <a:prstGeom prst="rect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1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좌석</a:t>
            </a:r>
            <a:endParaRPr xmlns:mc="http://schemas.openxmlformats.org/markup-compatibility/2006" xmlns:hp="http://schemas.haansoft.com/office/presentation/8.0" lang="ko-KR" altLang="en-US" sz="11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82" name=""/>
          <p:cNvSpPr/>
          <p:nvPr/>
        </p:nvSpPr>
        <p:spPr>
          <a:xfrm>
            <a:off x="1918742" y="2564903"/>
            <a:ext cx="720079" cy="36371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ID</a:t>
            </a:r>
            <a:endParaRPr lang="en-US" altLang="ko-KR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90" name=""/>
          <p:cNvSpPr/>
          <p:nvPr/>
        </p:nvSpPr>
        <p:spPr>
          <a:xfrm>
            <a:off x="1918738" y="4005169"/>
            <a:ext cx="720079" cy="36067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나이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91" name=""/>
          <p:cNvSpPr/>
          <p:nvPr/>
        </p:nvSpPr>
        <p:spPr>
          <a:xfrm>
            <a:off x="1918738" y="2924940"/>
            <a:ext cx="720079" cy="36628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주소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92" name=""/>
          <p:cNvSpPr/>
          <p:nvPr/>
        </p:nvSpPr>
        <p:spPr>
          <a:xfrm>
            <a:off x="1918738" y="3284981"/>
            <a:ext cx="720079" cy="368223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성별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93" name=""/>
          <p:cNvSpPr/>
          <p:nvPr/>
        </p:nvSpPr>
        <p:spPr>
          <a:xfrm>
            <a:off x="1846731" y="3645021"/>
            <a:ext cx="1224137" cy="37010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전화번호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97" name=""/>
          <p:cNvCxnSpPr>
            <a:stCxn id="69" idx="1"/>
            <a:endCxn id="82" idx="6"/>
          </p:cNvCxnSpPr>
          <p:nvPr/>
        </p:nvCxnSpPr>
        <p:spPr>
          <a:xfrm rot="16200000" flipV="1">
            <a:off x="2586592" y="2798992"/>
            <a:ext cx="536507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"/>
          <p:cNvCxnSpPr>
            <a:stCxn id="91" idx="6"/>
            <a:endCxn id="69" idx="1"/>
          </p:cNvCxnSpPr>
          <p:nvPr/>
        </p:nvCxnSpPr>
        <p:spPr>
          <a:xfrm>
            <a:off x="2638822" y="3108088"/>
            <a:ext cx="432048" cy="175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"/>
          <p:cNvCxnSpPr>
            <a:stCxn id="92" idx="6"/>
            <a:endCxn id="69" idx="1"/>
          </p:cNvCxnSpPr>
          <p:nvPr/>
        </p:nvCxnSpPr>
        <p:spPr>
          <a:xfrm flipV="1">
            <a:off x="2638822" y="3283270"/>
            <a:ext cx="432048" cy="185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"/>
          <p:cNvCxnSpPr>
            <a:stCxn id="93" idx="6"/>
            <a:endCxn id="69" idx="1"/>
          </p:cNvCxnSpPr>
          <p:nvPr/>
        </p:nvCxnSpPr>
        <p:spPr>
          <a:xfrm rot="16200000" flipV="1">
            <a:off x="2797468" y="3556672"/>
            <a:ext cx="54680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"/>
          <p:cNvCxnSpPr>
            <a:stCxn id="90" idx="6"/>
            <a:endCxn id="69" idx="1"/>
          </p:cNvCxnSpPr>
          <p:nvPr/>
        </p:nvCxnSpPr>
        <p:spPr>
          <a:xfrm rot="5400000" flipH="1" flipV="1">
            <a:off x="2403726" y="3518366"/>
            <a:ext cx="90224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"/>
          <p:cNvSpPr/>
          <p:nvPr/>
        </p:nvSpPr>
        <p:spPr>
          <a:xfrm>
            <a:off x="3862960" y="3047902"/>
            <a:ext cx="936102" cy="525114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결재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3" name=""/>
          <p:cNvSpPr/>
          <p:nvPr/>
        </p:nvSpPr>
        <p:spPr>
          <a:xfrm>
            <a:off x="4799062" y="5994404"/>
            <a:ext cx="1584176" cy="530938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예약 현황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4" name=""/>
          <p:cNvSpPr/>
          <p:nvPr/>
        </p:nvSpPr>
        <p:spPr>
          <a:xfrm>
            <a:off x="7103318" y="2192828"/>
            <a:ext cx="1224136" cy="516092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서비스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5" name=""/>
          <p:cNvSpPr/>
          <p:nvPr/>
        </p:nvSpPr>
        <p:spPr>
          <a:xfrm>
            <a:off x="6167214" y="3048512"/>
            <a:ext cx="936104" cy="524504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구매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6" name=""/>
          <p:cNvSpPr/>
          <p:nvPr/>
        </p:nvSpPr>
        <p:spPr>
          <a:xfrm>
            <a:off x="8327454" y="3048511"/>
            <a:ext cx="936104" cy="524504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판매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7" name=""/>
          <p:cNvSpPr/>
          <p:nvPr/>
        </p:nvSpPr>
        <p:spPr>
          <a:xfrm>
            <a:off x="9839622" y="3573015"/>
            <a:ext cx="936104" cy="51916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제공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8" name=""/>
          <p:cNvSpPr/>
          <p:nvPr/>
        </p:nvSpPr>
        <p:spPr>
          <a:xfrm>
            <a:off x="9551590" y="5373215"/>
            <a:ext cx="1584176" cy="517502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좌석관리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09" name=""/>
          <p:cNvSpPr/>
          <p:nvPr/>
        </p:nvSpPr>
        <p:spPr>
          <a:xfrm>
            <a:off x="8111430" y="3789040"/>
            <a:ext cx="1584176" cy="522750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정보관리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8399462" y="4943048"/>
            <a:ext cx="1080120" cy="28615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공연장소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cxnSp>
        <p:nvCxnSpPr>
          <p:cNvPr id="111" name=""/>
          <p:cNvCxnSpPr>
            <a:stCxn id="69" idx="3"/>
            <a:endCxn id="102" idx="1"/>
          </p:cNvCxnSpPr>
          <p:nvPr/>
        </p:nvCxnSpPr>
        <p:spPr>
          <a:xfrm>
            <a:off x="3718942" y="3283270"/>
            <a:ext cx="144018" cy="27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"/>
          <p:cNvCxnSpPr>
            <a:stCxn id="102" idx="3"/>
            <a:endCxn id="73" idx="1"/>
          </p:cNvCxnSpPr>
          <p:nvPr/>
        </p:nvCxnSpPr>
        <p:spPr>
          <a:xfrm flipV="1">
            <a:off x="4799062" y="3283270"/>
            <a:ext cx="216026" cy="27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"/>
          <p:cNvCxnSpPr>
            <a:stCxn id="73" idx="3"/>
            <a:endCxn id="105" idx="1"/>
          </p:cNvCxnSpPr>
          <p:nvPr/>
        </p:nvCxnSpPr>
        <p:spPr>
          <a:xfrm>
            <a:off x="5951190" y="3283270"/>
            <a:ext cx="216023" cy="2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"/>
          <p:cNvCxnSpPr>
            <a:stCxn id="105" idx="3"/>
            <a:endCxn id="74" idx="1"/>
          </p:cNvCxnSpPr>
          <p:nvPr/>
        </p:nvCxnSpPr>
        <p:spPr>
          <a:xfrm flipV="1">
            <a:off x="7103318" y="3283270"/>
            <a:ext cx="144017" cy="2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"/>
          <p:cNvCxnSpPr>
            <a:stCxn id="106" idx="1"/>
            <a:endCxn id="74" idx="3"/>
          </p:cNvCxnSpPr>
          <p:nvPr/>
        </p:nvCxnSpPr>
        <p:spPr>
          <a:xfrm rot="10800000">
            <a:off x="7967415" y="3283270"/>
            <a:ext cx="360039" cy="2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"/>
          <p:cNvCxnSpPr>
            <a:stCxn id="106" idx="3"/>
            <a:endCxn id="76" idx="1"/>
          </p:cNvCxnSpPr>
          <p:nvPr/>
        </p:nvCxnSpPr>
        <p:spPr>
          <a:xfrm flipV="1">
            <a:off x="9263558" y="3068578"/>
            <a:ext cx="504056" cy="242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"/>
          <p:cNvSpPr/>
          <p:nvPr/>
        </p:nvSpPr>
        <p:spPr>
          <a:xfrm>
            <a:off x="4943078" y="3565056"/>
            <a:ext cx="1152128" cy="36799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예매번호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0" name=""/>
          <p:cNvSpPr/>
          <p:nvPr/>
        </p:nvSpPr>
        <p:spPr>
          <a:xfrm>
            <a:off x="5087090" y="3924999"/>
            <a:ext cx="792088" cy="368094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가격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1" name=""/>
          <p:cNvSpPr/>
          <p:nvPr/>
        </p:nvSpPr>
        <p:spPr>
          <a:xfrm>
            <a:off x="5015084" y="4293093"/>
            <a:ext cx="1080118" cy="36992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결제수단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2" name=""/>
          <p:cNvSpPr/>
          <p:nvPr/>
        </p:nvSpPr>
        <p:spPr>
          <a:xfrm>
            <a:off x="5087091" y="5007996"/>
            <a:ext cx="864098" cy="36923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결제일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3" name=""/>
          <p:cNvSpPr/>
          <p:nvPr/>
        </p:nvSpPr>
        <p:spPr>
          <a:xfrm>
            <a:off x="5087093" y="4653133"/>
            <a:ext cx="864097" cy="360265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회원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ID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4" name=""/>
          <p:cNvSpPr/>
          <p:nvPr/>
        </p:nvSpPr>
        <p:spPr>
          <a:xfrm>
            <a:off x="4943079" y="5373213"/>
            <a:ext cx="1152127" cy="36680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결제번호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5" name=""/>
          <p:cNvSpPr/>
          <p:nvPr/>
        </p:nvSpPr>
        <p:spPr>
          <a:xfrm>
            <a:off x="5375127" y="1618381"/>
            <a:ext cx="720079" cy="37045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가격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6" name=""/>
          <p:cNvSpPr/>
          <p:nvPr/>
        </p:nvSpPr>
        <p:spPr>
          <a:xfrm>
            <a:off x="5231109" y="1988837"/>
            <a:ext cx="1080121" cy="370190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굿즈종류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7" name=""/>
          <p:cNvSpPr/>
          <p:nvPr/>
        </p:nvSpPr>
        <p:spPr>
          <a:xfrm>
            <a:off x="5159100" y="2348877"/>
            <a:ext cx="1152128" cy="36114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주문번호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8" name=""/>
          <p:cNvSpPr/>
          <p:nvPr/>
        </p:nvSpPr>
        <p:spPr>
          <a:xfrm>
            <a:off x="7031310" y="3573013"/>
            <a:ext cx="1152128" cy="36799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티켓번호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29" name=""/>
          <p:cNvSpPr/>
          <p:nvPr/>
        </p:nvSpPr>
        <p:spPr>
          <a:xfrm>
            <a:off x="6959299" y="3933053"/>
            <a:ext cx="1224137" cy="371423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상영관번호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0" name=""/>
          <p:cNvSpPr/>
          <p:nvPr/>
        </p:nvSpPr>
        <p:spPr>
          <a:xfrm>
            <a:off x="6959302" y="4293096"/>
            <a:ext cx="1152128" cy="371016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예매번호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1" name=""/>
          <p:cNvSpPr/>
          <p:nvPr/>
        </p:nvSpPr>
        <p:spPr>
          <a:xfrm>
            <a:off x="6959302" y="4653134"/>
            <a:ext cx="1152128" cy="37149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좌석번호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3" name=""/>
          <p:cNvSpPr/>
          <p:nvPr/>
        </p:nvSpPr>
        <p:spPr>
          <a:xfrm>
            <a:off x="8255446" y="1331997"/>
            <a:ext cx="1152128" cy="36880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수량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4" name=""/>
          <p:cNvSpPr/>
          <p:nvPr/>
        </p:nvSpPr>
        <p:spPr>
          <a:xfrm>
            <a:off x="8183438" y="1700802"/>
            <a:ext cx="1296143" cy="36390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사은품종류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5" name=""/>
          <p:cNvSpPr/>
          <p:nvPr/>
        </p:nvSpPr>
        <p:spPr>
          <a:xfrm>
            <a:off x="8327454" y="2052078"/>
            <a:ext cx="1152128" cy="36880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공연코드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6" name=""/>
          <p:cNvSpPr/>
          <p:nvPr/>
        </p:nvSpPr>
        <p:spPr>
          <a:xfrm>
            <a:off x="8183436" y="980726"/>
            <a:ext cx="1368155" cy="36786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사은품코드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37" name=""/>
          <p:cNvSpPr/>
          <p:nvPr/>
        </p:nvSpPr>
        <p:spPr>
          <a:xfrm>
            <a:off x="10775725" y="2556134"/>
            <a:ext cx="1152128" cy="36880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공연코드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0" name=""/>
          <p:cNvSpPr/>
          <p:nvPr/>
        </p:nvSpPr>
        <p:spPr>
          <a:xfrm>
            <a:off x="10991748" y="2924942"/>
            <a:ext cx="792086" cy="368094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제목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1" name=""/>
          <p:cNvSpPr/>
          <p:nvPr/>
        </p:nvSpPr>
        <p:spPr>
          <a:xfrm>
            <a:off x="10991750" y="3244951"/>
            <a:ext cx="792086" cy="36993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장르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2" name=""/>
          <p:cNvSpPr/>
          <p:nvPr/>
        </p:nvSpPr>
        <p:spPr>
          <a:xfrm>
            <a:off x="10991748" y="3573014"/>
            <a:ext cx="792086" cy="368094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등급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3" name=""/>
          <p:cNvSpPr/>
          <p:nvPr/>
        </p:nvSpPr>
        <p:spPr>
          <a:xfrm>
            <a:off x="10822256" y="4077072"/>
            <a:ext cx="1368152" cy="36786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사은품코드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4" name=""/>
          <p:cNvSpPr/>
          <p:nvPr/>
        </p:nvSpPr>
        <p:spPr>
          <a:xfrm>
            <a:off x="11038284" y="4428342"/>
            <a:ext cx="1152128" cy="36880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공연코드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5" name=""/>
          <p:cNvSpPr/>
          <p:nvPr/>
        </p:nvSpPr>
        <p:spPr>
          <a:xfrm>
            <a:off x="10703718" y="4789328"/>
            <a:ext cx="1486696" cy="36951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공연일정코드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6" name=""/>
          <p:cNvSpPr/>
          <p:nvPr/>
        </p:nvSpPr>
        <p:spPr>
          <a:xfrm>
            <a:off x="10822257" y="5149368"/>
            <a:ext cx="1368154" cy="37080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공연번호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7" name=""/>
          <p:cNvSpPr/>
          <p:nvPr/>
        </p:nvSpPr>
        <p:spPr>
          <a:xfrm>
            <a:off x="10822257" y="5509411"/>
            <a:ext cx="1368154" cy="36786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상영날짜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8" name=""/>
          <p:cNvSpPr/>
          <p:nvPr/>
        </p:nvSpPr>
        <p:spPr>
          <a:xfrm>
            <a:off x="8255442" y="5362833"/>
            <a:ext cx="1368155" cy="370419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공연소번호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49" name=""/>
          <p:cNvSpPr/>
          <p:nvPr/>
        </p:nvSpPr>
        <p:spPr>
          <a:xfrm>
            <a:off x="8255446" y="5733253"/>
            <a:ext cx="1368155" cy="370283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공연이름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50" name=""/>
          <p:cNvSpPr/>
          <p:nvPr/>
        </p:nvSpPr>
        <p:spPr>
          <a:xfrm>
            <a:off x="8615486" y="6082878"/>
            <a:ext cx="720079" cy="37045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지역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51" name=""/>
          <p:cNvSpPr/>
          <p:nvPr/>
        </p:nvSpPr>
        <p:spPr>
          <a:xfrm>
            <a:off x="10919742" y="6156534"/>
            <a:ext cx="1152128" cy="368807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u="sng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좌석번호</a:t>
            </a:r>
            <a:endParaRPr lang="ko-KR" altLang="en-US" sz="1100" u="sng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52" name=""/>
          <p:cNvSpPr/>
          <p:nvPr/>
        </p:nvSpPr>
        <p:spPr>
          <a:xfrm>
            <a:off x="10415686" y="6490139"/>
            <a:ext cx="1774725" cy="367861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프리미엄석여부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153" name=""/>
          <p:cNvCxnSpPr>
            <a:stCxn id="127" idx="2"/>
            <a:endCxn id="72" idx="3"/>
          </p:cNvCxnSpPr>
          <p:nvPr/>
        </p:nvCxnSpPr>
        <p:spPr>
          <a:xfrm rot="10800000">
            <a:off x="4727054" y="2278201"/>
            <a:ext cx="432047" cy="25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"/>
          <p:cNvCxnSpPr>
            <a:stCxn id="126" idx="2"/>
            <a:endCxn id="72" idx="3"/>
          </p:cNvCxnSpPr>
          <p:nvPr/>
        </p:nvCxnSpPr>
        <p:spPr>
          <a:xfrm rot="10800000" flipV="1">
            <a:off x="4727055" y="2173934"/>
            <a:ext cx="504054" cy="104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"/>
          <p:cNvCxnSpPr>
            <a:stCxn id="125" idx="2"/>
            <a:endCxn id="72" idx="3"/>
          </p:cNvCxnSpPr>
          <p:nvPr/>
        </p:nvCxnSpPr>
        <p:spPr>
          <a:xfrm rot="10800000" flipV="1">
            <a:off x="4727055" y="1803609"/>
            <a:ext cx="648072" cy="474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"/>
          <p:cNvCxnSpPr>
            <a:stCxn id="119" idx="0"/>
            <a:endCxn id="73" idx="2"/>
          </p:cNvCxnSpPr>
          <p:nvPr/>
        </p:nvCxnSpPr>
        <p:spPr>
          <a:xfrm rot="16200000" flipV="1">
            <a:off x="5433111" y="3479028"/>
            <a:ext cx="136059" cy="3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"/>
          <p:cNvCxnSpPr>
            <a:stCxn id="128" idx="0"/>
            <a:endCxn id="74" idx="2"/>
          </p:cNvCxnSpPr>
          <p:nvPr/>
        </p:nvCxnSpPr>
        <p:spPr>
          <a:xfrm rot="5400000" flipH="1" flipV="1">
            <a:off x="7535366" y="3501007"/>
            <a:ext cx="14401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"/>
          <p:cNvCxnSpPr>
            <a:stCxn id="104" idx="2"/>
            <a:endCxn id="74" idx="0"/>
          </p:cNvCxnSpPr>
          <p:nvPr/>
        </p:nvCxnSpPr>
        <p:spPr>
          <a:xfrm rot="5400000">
            <a:off x="7447070" y="2869224"/>
            <a:ext cx="428620" cy="108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"/>
          <p:cNvCxnSpPr>
            <a:stCxn id="75" idx="2"/>
            <a:endCxn id="104" idx="0"/>
          </p:cNvCxnSpPr>
          <p:nvPr/>
        </p:nvCxnSpPr>
        <p:spPr>
          <a:xfrm rot="16200000" flipH="1">
            <a:off x="7595380" y="2072822"/>
            <a:ext cx="204008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"/>
          <p:cNvCxnSpPr>
            <a:stCxn id="135" idx="2"/>
            <a:endCxn id="75" idx="3"/>
          </p:cNvCxnSpPr>
          <p:nvPr/>
        </p:nvCxnSpPr>
        <p:spPr>
          <a:xfrm rot="16200000" flipV="1">
            <a:off x="7987601" y="1896634"/>
            <a:ext cx="391671" cy="288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"/>
          <p:cNvCxnSpPr>
            <a:stCxn id="134" idx="2"/>
            <a:endCxn id="75" idx="3"/>
          </p:cNvCxnSpPr>
          <p:nvPr/>
        </p:nvCxnSpPr>
        <p:spPr>
          <a:xfrm rot="10800000">
            <a:off x="8039422" y="1844814"/>
            <a:ext cx="144015" cy="37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"/>
          <p:cNvCxnSpPr>
            <a:stCxn id="133" idx="2"/>
            <a:endCxn id="75" idx="3"/>
          </p:cNvCxnSpPr>
          <p:nvPr/>
        </p:nvCxnSpPr>
        <p:spPr>
          <a:xfrm rot="5400000">
            <a:off x="7983230" y="1572596"/>
            <a:ext cx="328409" cy="216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"/>
          <p:cNvCxnSpPr>
            <a:stCxn id="136" idx="2"/>
            <a:endCxn id="75" idx="3"/>
          </p:cNvCxnSpPr>
          <p:nvPr/>
        </p:nvCxnSpPr>
        <p:spPr>
          <a:xfrm rot="5400000">
            <a:off x="7771353" y="1432727"/>
            <a:ext cx="680156" cy="144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"/>
          <p:cNvCxnSpPr>
            <a:stCxn id="76" idx="3"/>
            <a:endCxn id="137" idx="2"/>
          </p:cNvCxnSpPr>
          <p:nvPr/>
        </p:nvCxnSpPr>
        <p:spPr>
          <a:xfrm rot="5400000" flipH="1" flipV="1">
            <a:off x="10575702" y="2868555"/>
            <a:ext cx="328039" cy="72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"/>
          <p:cNvCxnSpPr>
            <a:stCxn id="140" idx="2"/>
            <a:endCxn id="76" idx="3"/>
          </p:cNvCxnSpPr>
          <p:nvPr/>
        </p:nvCxnSpPr>
        <p:spPr>
          <a:xfrm rot="10800000">
            <a:off x="10703718" y="3068578"/>
            <a:ext cx="288030" cy="40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"/>
          <p:cNvCxnSpPr>
            <a:stCxn id="141" idx="2"/>
            <a:endCxn id="76" idx="3"/>
          </p:cNvCxnSpPr>
          <p:nvPr/>
        </p:nvCxnSpPr>
        <p:spPr>
          <a:xfrm rot="16200000" flipV="1">
            <a:off x="10667063" y="3105232"/>
            <a:ext cx="361341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"/>
          <p:cNvCxnSpPr>
            <a:stCxn id="142" idx="2"/>
            <a:endCxn id="76" idx="3"/>
          </p:cNvCxnSpPr>
          <p:nvPr/>
        </p:nvCxnSpPr>
        <p:spPr>
          <a:xfrm rot="16200000" flipV="1">
            <a:off x="10503490" y="3268805"/>
            <a:ext cx="688485" cy="288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"/>
          <p:cNvCxnSpPr>
            <a:endCxn id="110" idx="2"/>
          </p:cNvCxnSpPr>
          <p:nvPr/>
        </p:nvCxnSpPr>
        <p:spPr>
          <a:xfrm rot="16200000" flipV="1">
            <a:off x="8849512" y="5319210"/>
            <a:ext cx="21602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"/>
          <p:cNvCxnSpPr>
            <a:stCxn id="109" idx="2"/>
            <a:endCxn id="110" idx="0"/>
          </p:cNvCxnSpPr>
          <p:nvPr/>
        </p:nvCxnSpPr>
        <p:spPr>
          <a:xfrm rot="16200000" flipH="1">
            <a:off x="8605891" y="4609417"/>
            <a:ext cx="631258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"/>
          <p:cNvCxnSpPr>
            <a:stCxn id="76" idx="2"/>
            <a:endCxn id="107" idx="0"/>
          </p:cNvCxnSpPr>
          <p:nvPr/>
        </p:nvCxnSpPr>
        <p:spPr>
          <a:xfrm rot="16200000" flipH="1">
            <a:off x="10091268" y="3356609"/>
            <a:ext cx="360803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"/>
          <p:cNvCxnSpPr>
            <a:stCxn id="107" idx="2"/>
            <a:endCxn id="77" idx="0"/>
          </p:cNvCxnSpPr>
          <p:nvPr/>
        </p:nvCxnSpPr>
        <p:spPr>
          <a:xfrm rot="5400000">
            <a:off x="9956531" y="4155293"/>
            <a:ext cx="414254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"/>
          <p:cNvCxnSpPr>
            <a:stCxn id="77" idx="2"/>
            <a:endCxn id="108" idx="0"/>
          </p:cNvCxnSpPr>
          <p:nvPr/>
        </p:nvCxnSpPr>
        <p:spPr>
          <a:xfrm rot="16200000" flipH="1">
            <a:off x="9893628" y="4923166"/>
            <a:ext cx="576063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"/>
          <p:cNvCxnSpPr>
            <a:stCxn id="108" idx="2"/>
            <a:endCxn id="78" idx="0"/>
          </p:cNvCxnSpPr>
          <p:nvPr/>
        </p:nvCxnSpPr>
        <p:spPr>
          <a:xfrm rot="5400000">
            <a:off x="10211460" y="5986932"/>
            <a:ext cx="228433" cy="36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"/>
          <p:cNvCxnSpPr>
            <a:stCxn id="143" idx="2"/>
            <a:endCxn id="77" idx="3"/>
          </p:cNvCxnSpPr>
          <p:nvPr/>
        </p:nvCxnSpPr>
        <p:spPr>
          <a:xfrm rot="5400000">
            <a:off x="10531587" y="4361125"/>
            <a:ext cx="390791" cy="19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"/>
          <p:cNvCxnSpPr>
            <a:stCxn id="144" idx="2"/>
            <a:endCxn id="77" idx="3"/>
          </p:cNvCxnSpPr>
          <p:nvPr/>
        </p:nvCxnSpPr>
        <p:spPr>
          <a:xfrm rot="10800000" flipV="1">
            <a:off x="10631710" y="4612748"/>
            <a:ext cx="406574" cy="39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"/>
          <p:cNvCxnSpPr>
            <a:stCxn id="145" idx="2"/>
            <a:endCxn id="77" idx="3"/>
          </p:cNvCxnSpPr>
          <p:nvPr/>
        </p:nvCxnSpPr>
        <p:spPr>
          <a:xfrm rot="16200000" flipV="1">
            <a:off x="10506566" y="4776938"/>
            <a:ext cx="32229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"/>
          <p:cNvCxnSpPr>
            <a:stCxn id="146" idx="2"/>
            <a:endCxn id="77" idx="3"/>
          </p:cNvCxnSpPr>
          <p:nvPr/>
        </p:nvCxnSpPr>
        <p:spPr>
          <a:xfrm rot="16200000" flipV="1">
            <a:off x="10385493" y="4898011"/>
            <a:ext cx="682982" cy="1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"/>
          <p:cNvCxnSpPr>
            <a:stCxn id="147" idx="2"/>
            <a:endCxn id="77" idx="3"/>
          </p:cNvCxnSpPr>
          <p:nvPr/>
        </p:nvCxnSpPr>
        <p:spPr>
          <a:xfrm rot="16200000" flipV="1">
            <a:off x="10206209" y="5077295"/>
            <a:ext cx="1041548" cy="19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"/>
          <p:cNvCxnSpPr>
            <a:stCxn id="151" idx="2"/>
            <a:endCxn id="78" idx="3"/>
          </p:cNvCxnSpPr>
          <p:nvPr/>
        </p:nvCxnSpPr>
        <p:spPr>
          <a:xfrm rot="10800000">
            <a:off x="10775726" y="6250239"/>
            <a:ext cx="144016" cy="90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"/>
          <p:cNvCxnSpPr>
            <a:stCxn id="152" idx="2"/>
            <a:endCxn id="78" idx="3"/>
          </p:cNvCxnSpPr>
          <p:nvPr/>
        </p:nvCxnSpPr>
        <p:spPr>
          <a:xfrm rot="5400000" flipH="1" flipV="1">
            <a:off x="10383792" y="6282135"/>
            <a:ext cx="423830" cy="360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"/>
          <p:cNvCxnSpPr>
            <a:stCxn id="69" idx="3"/>
            <a:endCxn id="103" idx="1"/>
          </p:cNvCxnSpPr>
          <p:nvPr/>
        </p:nvCxnSpPr>
        <p:spPr>
          <a:xfrm rot="16200000" flipH="1">
            <a:off x="2770700" y="4231512"/>
            <a:ext cx="2976604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"/>
          <p:cNvCxnSpPr>
            <a:endCxn id="74" idx="1"/>
          </p:cNvCxnSpPr>
          <p:nvPr/>
        </p:nvCxnSpPr>
        <p:spPr>
          <a:xfrm rot="5400000" flipH="1" flipV="1">
            <a:off x="5302262" y="4292239"/>
            <a:ext cx="2954042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"/>
          <p:cNvSpPr/>
          <p:nvPr/>
        </p:nvSpPr>
        <p:spPr>
          <a:xfrm>
            <a:off x="2926854" y="3861046"/>
            <a:ext cx="936104" cy="51916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제공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85" name=""/>
          <p:cNvSpPr txBox="1"/>
          <p:nvPr/>
        </p:nvSpPr>
        <p:spPr>
          <a:xfrm>
            <a:off x="2926856" y="4581128"/>
            <a:ext cx="936102" cy="2914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1300" b="1" mc:Ignorable="hp" hp:hslEmbossed="0">
                <a:solidFill>
                  <a:schemeClr val="lt1"/>
                </a:solidFill>
                <a:latin typeface="KT&amp;G 상상본문 M"/>
                <a:ea typeface="KT&amp;G 상상본문 M"/>
              </a:rPr>
              <a:t>회원정보</a:t>
            </a:r>
            <a:endParaRPr xmlns:mc="http://schemas.openxmlformats.org/markup-compatibility/2006" xmlns:hp="http://schemas.haansoft.com/office/presentation/8.0" lang="ko-KR" altLang="en-US" sz="1300" b="1" mc:Ignorable="hp" hp:hslEmbossed="0">
              <a:solidFill>
                <a:schemeClr val="lt1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186" name=""/>
          <p:cNvSpPr/>
          <p:nvPr/>
        </p:nvSpPr>
        <p:spPr>
          <a:xfrm>
            <a:off x="2782835" y="5085181"/>
            <a:ext cx="1080119" cy="36992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정보수정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87" name=""/>
          <p:cNvSpPr/>
          <p:nvPr/>
        </p:nvSpPr>
        <p:spPr>
          <a:xfrm>
            <a:off x="2782835" y="5445221"/>
            <a:ext cx="1080119" cy="36992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예매내역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88" name=""/>
          <p:cNvSpPr/>
          <p:nvPr/>
        </p:nvSpPr>
        <p:spPr>
          <a:xfrm>
            <a:off x="2782835" y="5805261"/>
            <a:ext cx="1080119" cy="369928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예매취소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190" name=""/>
          <p:cNvCxnSpPr>
            <a:endCxn id="184" idx="0"/>
          </p:cNvCxnSpPr>
          <p:nvPr/>
        </p:nvCxnSpPr>
        <p:spPr>
          <a:xfrm rot="5400000">
            <a:off x="3196884" y="3627021"/>
            <a:ext cx="432047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"/>
          <p:cNvCxnSpPr>
            <a:stCxn id="184" idx="2"/>
            <a:endCxn id="185" idx="0"/>
          </p:cNvCxnSpPr>
          <p:nvPr/>
        </p:nvCxnSpPr>
        <p:spPr>
          <a:xfrm rot="16200000" flipH="1">
            <a:off x="3294449" y="4480670"/>
            <a:ext cx="200914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"/>
          <p:cNvCxnSpPr>
            <a:stCxn id="185" idx="2"/>
            <a:endCxn id="186" idx="0"/>
          </p:cNvCxnSpPr>
          <p:nvPr/>
        </p:nvCxnSpPr>
        <p:spPr>
          <a:xfrm rot="5400000">
            <a:off x="3252605" y="4942881"/>
            <a:ext cx="212596" cy="7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"/>
          <p:cNvSpPr/>
          <p:nvPr/>
        </p:nvSpPr>
        <p:spPr>
          <a:xfrm>
            <a:off x="3574926" y="2744145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4" name=""/>
          <p:cNvSpPr/>
          <p:nvPr/>
        </p:nvSpPr>
        <p:spPr>
          <a:xfrm>
            <a:off x="4583038" y="2755812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5" name=""/>
          <p:cNvSpPr/>
          <p:nvPr/>
        </p:nvSpPr>
        <p:spPr>
          <a:xfrm>
            <a:off x="5855363" y="2755812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6" name=""/>
          <p:cNvSpPr/>
          <p:nvPr/>
        </p:nvSpPr>
        <p:spPr>
          <a:xfrm>
            <a:off x="7919774" y="2753166"/>
            <a:ext cx="479688" cy="675834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7" name=""/>
          <p:cNvSpPr/>
          <p:nvPr/>
        </p:nvSpPr>
        <p:spPr>
          <a:xfrm>
            <a:off x="6815286" y="2755812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8" name=""/>
          <p:cNvSpPr/>
          <p:nvPr/>
        </p:nvSpPr>
        <p:spPr>
          <a:xfrm>
            <a:off x="7319343" y="2539788"/>
            <a:ext cx="479688" cy="676020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199" name=""/>
          <p:cNvSpPr/>
          <p:nvPr/>
        </p:nvSpPr>
        <p:spPr>
          <a:xfrm>
            <a:off x="7199694" y="1772815"/>
            <a:ext cx="476752" cy="67529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0" name=""/>
          <p:cNvSpPr/>
          <p:nvPr/>
        </p:nvSpPr>
        <p:spPr>
          <a:xfrm>
            <a:off x="9143910" y="2755812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1" name=""/>
          <p:cNvSpPr/>
          <p:nvPr/>
        </p:nvSpPr>
        <p:spPr>
          <a:xfrm>
            <a:off x="10152022" y="3979948"/>
            <a:ext cx="479692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2" name=""/>
          <p:cNvSpPr/>
          <p:nvPr/>
        </p:nvSpPr>
        <p:spPr>
          <a:xfrm>
            <a:off x="10343678" y="3090066"/>
            <a:ext cx="479692" cy="678024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M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3" name=""/>
          <p:cNvSpPr/>
          <p:nvPr/>
        </p:nvSpPr>
        <p:spPr>
          <a:xfrm>
            <a:off x="8495838" y="4339988"/>
            <a:ext cx="479688" cy="676070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04" name=""/>
          <p:cNvCxnSpPr>
            <a:stCxn id="77" idx="1"/>
            <a:endCxn id="109" idx="2"/>
          </p:cNvCxnSpPr>
          <p:nvPr/>
        </p:nvCxnSpPr>
        <p:spPr>
          <a:xfrm rot="10800000">
            <a:off x="8903518" y="4311790"/>
            <a:ext cx="504056" cy="340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"/>
          <p:cNvSpPr/>
          <p:nvPr/>
        </p:nvSpPr>
        <p:spPr>
          <a:xfrm>
            <a:off x="9071902" y="4123963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6" name=""/>
          <p:cNvSpPr/>
          <p:nvPr/>
        </p:nvSpPr>
        <p:spPr>
          <a:xfrm>
            <a:off x="10343678" y="5631826"/>
            <a:ext cx="479688" cy="677494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7" name=""/>
          <p:cNvSpPr/>
          <p:nvPr/>
        </p:nvSpPr>
        <p:spPr>
          <a:xfrm>
            <a:off x="10080014" y="4725144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8" name=""/>
          <p:cNvSpPr/>
          <p:nvPr/>
        </p:nvSpPr>
        <p:spPr>
          <a:xfrm>
            <a:off x="3502918" y="4077072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209" name=""/>
          <p:cNvSpPr/>
          <p:nvPr/>
        </p:nvSpPr>
        <p:spPr>
          <a:xfrm>
            <a:off x="3430910" y="3429000"/>
            <a:ext cx="479688" cy="673188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1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10" name=""/>
          <p:cNvCxnSpPr>
            <a:stCxn id="72" idx="2"/>
            <a:endCxn id="102" idx="0"/>
          </p:cNvCxnSpPr>
          <p:nvPr/>
        </p:nvCxnSpPr>
        <p:spPr>
          <a:xfrm rot="5400000">
            <a:off x="4036835" y="2717722"/>
            <a:ext cx="624355" cy="3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"/>
          <p:cNvSpPr/>
          <p:nvPr/>
        </p:nvSpPr>
        <p:spPr>
          <a:xfrm>
            <a:off x="4222998" y="2536956"/>
            <a:ext cx="479688" cy="676020"/>
          </a:xfrm>
          <a:prstGeom prst="flowChartDecision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rPr>
              <a:t>N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14" name=""/>
          <p:cNvCxnSpPr/>
          <p:nvPr/>
        </p:nvCxnSpPr>
        <p:spPr>
          <a:xfrm rot="5400000">
            <a:off x="4000830" y="2715064"/>
            <a:ext cx="624355" cy="3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"/>
          <p:cNvCxnSpPr/>
          <p:nvPr/>
        </p:nvCxnSpPr>
        <p:spPr>
          <a:xfrm rot="10800000">
            <a:off x="8903518" y="4241124"/>
            <a:ext cx="504056" cy="340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"/>
          <p:cNvCxnSpPr/>
          <p:nvPr/>
        </p:nvCxnSpPr>
        <p:spPr>
          <a:xfrm rot="16200000" flipH="1">
            <a:off x="10055264" y="3392995"/>
            <a:ext cx="360803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"/>
          <p:cNvCxnSpPr/>
          <p:nvPr/>
        </p:nvCxnSpPr>
        <p:spPr>
          <a:xfrm rot="5400000">
            <a:off x="9920527" y="4140183"/>
            <a:ext cx="414254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"/>
          <p:cNvCxnSpPr/>
          <p:nvPr/>
        </p:nvCxnSpPr>
        <p:spPr>
          <a:xfrm rot="16200000" flipH="1">
            <a:off x="9857624" y="4923166"/>
            <a:ext cx="576063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"/>
          <p:cNvCxnSpPr/>
          <p:nvPr/>
        </p:nvCxnSpPr>
        <p:spPr>
          <a:xfrm rot="5400000">
            <a:off x="10175455" y="5961077"/>
            <a:ext cx="228433" cy="36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"/>
          <p:cNvCxnSpPr/>
          <p:nvPr/>
        </p:nvCxnSpPr>
        <p:spPr>
          <a:xfrm rot="16200000" flipH="1">
            <a:off x="7667388" y="2072842"/>
            <a:ext cx="204008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"/>
          <p:cNvCxnSpPr/>
          <p:nvPr/>
        </p:nvCxnSpPr>
        <p:spPr>
          <a:xfrm rot="10800000">
            <a:off x="7967415" y="3257489"/>
            <a:ext cx="360039" cy="2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"/>
          <p:cNvCxnSpPr/>
          <p:nvPr/>
        </p:nvCxnSpPr>
        <p:spPr>
          <a:xfrm flipV="1">
            <a:off x="7103317" y="3257490"/>
            <a:ext cx="144017" cy="2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2.4 </a:t>
              </a:r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ER Win</a:t>
              </a:r>
              <a:endPara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19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2798" y="1349250"/>
            <a:ext cx="8861154" cy="4159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2598" y="283295"/>
            <a:ext cx="1944216" cy="753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>
                <a:solidFill>
                  <a:srgbClr val="f60885"/>
                </a:solidFill>
                <a:latin typeface="배달의민족 도현"/>
                <a:ea typeface="배달의민족 도현"/>
              </a:rPr>
              <a:t>I</a:t>
            </a:r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rPr>
              <a:t>ndex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6599256" y="1948995"/>
            <a:ext cx="2160242" cy="2278199"/>
            <a:chOff x="8183431" y="2276872"/>
            <a:chExt cx="2952330" cy="3180388"/>
          </a:xfrm>
        </p:grpSpPr>
        <p:sp>
          <p:nvSpPr>
            <p:cNvPr id="11" name="TextBox 10"/>
            <p:cNvSpPr txBox="1"/>
            <p:nvPr/>
          </p:nvSpPr>
          <p:spPr>
            <a:xfrm>
              <a:off x="8183428" y="4739013"/>
              <a:ext cx="2952331" cy="718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3. </a:t>
              </a:r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논리설게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>
            <a:xfrm>
              <a:off x="8503046" y="2276872"/>
              <a:ext cx="2097088" cy="2085975"/>
            </a:xfrm>
            <a:custGeom>
              <a:avLst/>
              <a:gdLst>
                <a:gd name="T0" fmla="*/ 2160 w 3964"/>
                <a:gd name="T1" fmla="*/ 1110 h 3944"/>
                <a:gd name="T2" fmla="*/ 2154 w 3964"/>
                <a:gd name="T3" fmla="*/ 1217 h 3944"/>
                <a:gd name="T4" fmla="*/ 2121 w 3964"/>
                <a:gd name="T5" fmla="*/ 1265 h 3944"/>
                <a:gd name="T6" fmla="*/ 1623 w 3964"/>
                <a:gd name="T7" fmla="*/ 1594 h 3944"/>
                <a:gd name="T8" fmla="*/ 1554 w 3964"/>
                <a:gd name="T9" fmla="*/ 1611 h 3944"/>
                <a:gd name="T10" fmla="*/ 1448 w 3964"/>
                <a:gd name="T11" fmla="*/ 1567 h 3944"/>
                <a:gd name="T12" fmla="*/ 1403 w 3964"/>
                <a:gd name="T13" fmla="*/ 1461 h 3944"/>
                <a:gd name="T14" fmla="*/ 1302 w 3964"/>
                <a:gd name="T15" fmla="*/ 3779 h 3944"/>
                <a:gd name="T16" fmla="*/ 1234 w 3964"/>
                <a:gd name="T17" fmla="*/ 3896 h 3944"/>
                <a:gd name="T18" fmla="*/ 1102 w 3964"/>
                <a:gd name="T19" fmla="*/ 3944 h 3944"/>
                <a:gd name="T20" fmla="*/ 971 w 3964"/>
                <a:gd name="T21" fmla="*/ 3898 h 3944"/>
                <a:gd name="T22" fmla="*/ 903 w 3964"/>
                <a:gd name="T23" fmla="*/ 3781 h 3944"/>
                <a:gd name="T24" fmla="*/ 806 w 3964"/>
                <a:gd name="T25" fmla="*/ 2100 h 3944"/>
                <a:gd name="T26" fmla="*/ 777 w 3964"/>
                <a:gd name="T27" fmla="*/ 3844 h 3944"/>
                <a:gd name="T28" fmla="*/ 672 w 3964"/>
                <a:gd name="T29" fmla="*/ 3931 h 3944"/>
                <a:gd name="T30" fmla="*/ 530 w 3964"/>
                <a:gd name="T31" fmla="*/ 3931 h 3944"/>
                <a:gd name="T32" fmla="*/ 424 w 3964"/>
                <a:gd name="T33" fmla="*/ 3844 h 3944"/>
                <a:gd name="T34" fmla="*/ 397 w 3964"/>
                <a:gd name="T35" fmla="*/ 1199 h 3944"/>
                <a:gd name="T36" fmla="*/ 303 w 3964"/>
                <a:gd name="T37" fmla="*/ 2012 h 3944"/>
                <a:gd name="T38" fmla="*/ 246 w 3964"/>
                <a:gd name="T39" fmla="*/ 2130 h 3944"/>
                <a:gd name="T40" fmla="*/ 116 w 3964"/>
                <a:gd name="T41" fmla="*/ 2159 h 3944"/>
                <a:gd name="T42" fmla="*/ 16 w 3964"/>
                <a:gd name="T43" fmla="*/ 2079 h 3944"/>
                <a:gd name="T44" fmla="*/ 0 w 3964"/>
                <a:gd name="T45" fmla="*/ 2008 h 3944"/>
                <a:gd name="T46" fmla="*/ 0 w 3964"/>
                <a:gd name="T47" fmla="*/ 1116 h 3944"/>
                <a:gd name="T48" fmla="*/ 10 w 3964"/>
                <a:gd name="T49" fmla="*/ 1051 h 3944"/>
                <a:gd name="T50" fmla="*/ 48 w 3964"/>
                <a:gd name="T51" fmla="*/ 958 h 3944"/>
                <a:gd name="T52" fmla="*/ 129 w 3964"/>
                <a:gd name="T53" fmla="*/ 862 h 3944"/>
                <a:gd name="T54" fmla="*/ 273 w 3964"/>
                <a:gd name="T55" fmla="*/ 784 h 3944"/>
                <a:gd name="T56" fmla="*/ 497 w 3964"/>
                <a:gd name="T57" fmla="*/ 751 h 3944"/>
                <a:gd name="T58" fmla="*/ 1217 w 3964"/>
                <a:gd name="T59" fmla="*/ 751 h 3944"/>
                <a:gd name="T60" fmla="*/ 1257 w 3964"/>
                <a:gd name="T61" fmla="*/ 752 h 3944"/>
                <a:gd name="T62" fmla="*/ 1357 w 3964"/>
                <a:gd name="T63" fmla="*/ 767 h 3944"/>
                <a:gd name="T64" fmla="*/ 1482 w 3964"/>
                <a:gd name="T65" fmla="*/ 810 h 3944"/>
                <a:gd name="T66" fmla="*/ 1604 w 3964"/>
                <a:gd name="T67" fmla="*/ 895 h 3944"/>
                <a:gd name="T68" fmla="*/ 1688 w 3964"/>
                <a:gd name="T69" fmla="*/ 1037 h 3944"/>
                <a:gd name="T70" fmla="*/ 1885 w 3964"/>
                <a:gd name="T71" fmla="*/ 1065 h 3944"/>
                <a:gd name="T72" fmla="*/ 1949 w 3964"/>
                <a:gd name="T73" fmla="*/ 1020 h 3944"/>
                <a:gd name="T74" fmla="*/ 2052 w 3964"/>
                <a:gd name="T75" fmla="*/ 1010 h 3944"/>
                <a:gd name="T76" fmla="*/ 1713 w 3964"/>
                <a:gd name="T77" fmla="*/ 181 h 3944"/>
                <a:gd name="T78" fmla="*/ 3939 w 3964"/>
                <a:gd name="T79" fmla="*/ 205 h 3944"/>
                <a:gd name="T80" fmla="*/ 3964 w 3964"/>
                <a:gd name="T81" fmla="*/ 1837 h 3944"/>
                <a:gd name="T82" fmla="*/ 3923 w 3964"/>
                <a:gd name="T83" fmla="*/ 1907 h 3944"/>
                <a:gd name="T84" fmla="*/ 1693 w 3964"/>
                <a:gd name="T85" fmla="*/ 1916 h 3944"/>
                <a:gd name="T86" fmla="*/ 1635 w 3964"/>
                <a:gd name="T87" fmla="*/ 1859 h 3944"/>
                <a:gd name="T88" fmla="*/ 1796 w 3964"/>
                <a:gd name="T89" fmla="*/ 1757 h 3944"/>
                <a:gd name="T90" fmla="*/ 1796 w 3964"/>
                <a:gd name="T91" fmla="*/ 939 h 3944"/>
                <a:gd name="T92" fmla="*/ 1733 w 3964"/>
                <a:gd name="T93" fmla="*/ 930 h 3944"/>
                <a:gd name="T94" fmla="*/ 1632 w 3964"/>
                <a:gd name="T95" fmla="*/ 795 h 3944"/>
                <a:gd name="T96" fmla="*/ 1657 w 3964"/>
                <a:gd name="T97" fmla="*/ 205 h 3944"/>
                <a:gd name="T98" fmla="*/ 851 w 3964"/>
                <a:gd name="T99" fmla="*/ 0 h 3944"/>
                <a:gd name="T100" fmla="*/ 1038 w 3964"/>
                <a:gd name="T101" fmla="*/ 55 h 3944"/>
                <a:gd name="T102" fmla="*/ 1165 w 3964"/>
                <a:gd name="T103" fmla="*/ 199 h 3944"/>
                <a:gd name="T104" fmla="*/ 1194 w 3964"/>
                <a:gd name="T105" fmla="*/ 393 h 3944"/>
                <a:gd name="T106" fmla="*/ 1112 w 3964"/>
                <a:gd name="T107" fmla="*/ 567 h 3944"/>
                <a:gd name="T108" fmla="*/ 950 w 3964"/>
                <a:gd name="T109" fmla="*/ 670 h 3944"/>
                <a:gd name="T110" fmla="*/ 750 w 3964"/>
                <a:gd name="T111" fmla="*/ 670 h 3944"/>
                <a:gd name="T112" fmla="*/ 588 w 3964"/>
                <a:gd name="T113" fmla="*/ 567 h 3944"/>
                <a:gd name="T114" fmla="*/ 508 w 3964"/>
                <a:gd name="T115" fmla="*/ 393 h 3944"/>
                <a:gd name="T116" fmla="*/ 537 w 3964"/>
                <a:gd name="T117" fmla="*/ 199 h 3944"/>
                <a:gd name="T118" fmla="*/ 662 w 3964"/>
                <a:gd name="T119" fmla="*/ 55 h 3944"/>
                <a:gd name="T120" fmla="*/ 851 w 3964"/>
                <a:gd name="T121" fmla="*/ 0 h 394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4" h="3944">
                  <a:moveTo>
                    <a:pt x="2908" y="498"/>
                  </a:moveTo>
                  <a:lnTo>
                    <a:pt x="2945" y="550"/>
                  </a:lnTo>
                  <a:lnTo>
                    <a:pt x="2149" y="1084"/>
                  </a:lnTo>
                  <a:lnTo>
                    <a:pt x="2160" y="1110"/>
                  </a:lnTo>
                  <a:lnTo>
                    <a:pt x="2166" y="1137"/>
                  </a:lnTo>
                  <a:lnTo>
                    <a:pt x="2166" y="1164"/>
                  </a:lnTo>
                  <a:lnTo>
                    <a:pt x="2163" y="1190"/>
                  </a:lnTo>
                  <a:lnTo>
                    <a:pt x="2154" y="1217"/>
                  </a:lnTo>
                  <a:lnTo>
                    <a:pt x="2140" y="1242"/>
                  </a:lnTo>
                  <a:lnTo>
                    <a:pt x="2122" y="1263"/>
                  </a:lnTo>
                  <a:lnTo>
                    <a:pt x="2122" y="1265"/>
                  </a:lnTo>
                  <a:lnTo>
                    <a:pt x="2121" y="1265"/>
                  </a:lnTo>
                  <a:lnTo>
                    <a:pt x="2122" y="1265"/>
                  </a:lnTo>
                  <a:lnTo>
                    <a:pt x="2023" y="1330"/>
                  </a:lnTo>
                  <a:lnTo>
                    <a:pt x="1885" y="1422"/>
                  </a:lnTo>
                  <a:lnTo>
                    <a:pt x="1623" y="1594"/>
                  </a:lnTo>
                  <a:lnTo>
                    <a:pt x="1622" y="1594"/>
                  </a:lnTo>
                  <a:lnTo>
                    <a:pt x="1601" y="1603"/>
                  </a:lnTo>
                  <a:lnTo>
                    <a:pt x="1579" y="1608"/>
                  </a:lnTo>
                  <a:lnTo>
                    <a:pt x="1554" y="1611"/>
                  </a:lnTo>
                  <a:lnTo>
                    <a:pt x="1525" y="1608"/>
                  </a:lnTo>
                  <a:lnTo>
                    <a:pt x="1496" y="1599"/>
                  </a:lnTo>
                  <a:lnTo>
                    <a:pt x="1470" y="1585"/>
                  </a:lnTo>
                  <a:lnTo>
                    <a:pt x="1448" y="1567"/>
                  </a:lnTo>
                  <a:lnTo>
                    <a:pt x="1429" y="1546"/>
                  </a:lnTo>
                  <a:lnTo>
                    <a:pt x="1416" y="1520"/>
                  </a:lnTo>
                  <a:lnTo>
                    <a:pt x="1407" y="1492"/>
                  </a:lnTo>
                  <a:lnTo>
                    <a:pt x="1403" y="1461"/>
                  </a:lnTo>
                  <a:lnTo>
                    <a:pt x="1403" y="1196"/>
                  </a:lnTo>
                  <a:lnTo>
                    <a:pt x="1306" y="1196"/>
                  </a:lnTo>
                  <a:lnTo>
                    <a:pt x="1306" y="3743"/>
                  </a:lnTo>
                  <a:lnTo>
                    <a:pt x="1302" y="3779"/>
                  </a:lnTo>
                  <a:lnTo>
                    <a:pt x="1293" y="3813"/>
                  </a:lnTo>
                  <a:lnTo>
                    <a:pt x="1278" y="3844"/>
                  </a:lnTo>
                  <a:lnTo>
                    <a:pt x="1258" y="3872"/>
                  </a:lnTo>
                  <a:lnTo>
                    <a:pt x="1234" y="3896"/>
                  </a:lnTo>
                  <a:lnTo>
                    <a:pt x="1205" y="3917"/>
                  </a:lnTo>
                  <a:lnTo>
                    <a:pt x="1173" y="3931"/>
                  </a:lnTo>
                  <a:lnTo>
                    <a:pt x="1138" y="3941"/>
                  </a:lnTo>
                  <a:lnTo>
                    <a:pt x="1102" y="3944"/>
                  </a:lnTo>
                  <a:lnTo>
                    <a:pt x="1066" y="3941"/>
                  </a:lnTo>
                  <a:lnTo>
                    <a:pt x="1031" y="3932"/>
                  </a:lnTo>
                  <a:lnTo>
                    <a:pt x="1000" y="3917"/>
                  </a:lnTo>
                  <a:lnTo>
                    <a:pt x="971" y="3898"/>
                  </a:lnTo>
                  <a:lnTo>
                    <a:pt x="947" y="3873"/>
                  </a:lnTo>
                  <a:lnTo>
                    <a:pt x="927" y="3845"/>
                  </a:lnTo>
                  <a:lnTo>
                    <a:pt x="912" y="3815"/>
                  </a:lnTo>
                  <a:lnTo>
                    <a:pt x="903" y="3781"/>
                  </a:lnTo>
                  <a:lnTo>
                    <a:pt x="899" y="3745"/>
                  </a:lnTo>
                  <a:lnTo>
                    <a:pt x="897" y="3743"/>
                  </a:lnTo>
                  <a:lnTo>
                    <a:pt x="897" y="2100"/>
                  </a:lnTo>
                  <a:lnTo>
                    <a:pt x="806" y="2100"/>
                  </a:lnTo>
                  <a:lnTo>
                    <a:pt x="806" y="3742"/>
                  </a:lnTo>
                  <a:lnTo>
                    <a:pt x="802" y="3777"/>
                  </a:lnTo>
                  <a:lnTo>
                    <a:pt x="793" y="3812"/>
                  </a:lnTo>
                  <a:lnTo>
                    <a:pt x="777" y="3844"/>
                  </a:lnTo>
                  <a:lnTo>
                    <a:pt x="758" y="3872"/>
                  </a:lnTo>
                  <a:lnTo>
                    <a:pt x="733" y="3896"/>
                  </a:lnTo>
                  <a:lnTo>
                    <a:pt x="705" y="3917"/>
                  </a:lnTo>
                  <a:lnTo>
                    <a:pt x="672" y="3931"/>
                  </a:lnTo>
                  <a:lnTo>
                    <a:pt x="638" y="3941"/>
                  </a:lnTo>
                  <a:lnTo>
                    <a:pt x="601" y="3944"/>
                  </a:lnTo>
                  <a:lnTo>
                    <a:pt x="564" y="3941"/>
                  </a:lnTo>
                  <a:lnTo>
                    <a:pt x="530" y="3931"/>
                  </a:lnTo>
                  <a:lnTo>
                    <a:pt x="498" y="3917"/>
                  </a:lnTo>
                  <a:lnTo>
                    <a:pt x="469" y="3896"/>
                  </a:lnTo>
                  <a:lnTo>
                    <a:pt x="445" y="3872"/>
                  </a:lnTo>
                  <a:lnTo>
                    <a:pt x="424" y="3844"/>
                  </a:lnTo>
                  <a:lnTo>
                    <a:pt x="409" y="3812"/>
                  </a:lnTo>
                  <a:lnTo>
                    <a:pt x="400" y="3777"/>
                  </a:lnTo>
                  <a:lnTo>
                    <a:pt x="396" y="3742"/>
                  </a:lnTo>
                  <a:lnTo>
                    <a:pt x="397" y="1199"/>
                  </a:lnTo>
                  <a:lnTo>
                    <a:pt x="303" y="1199"/>
                  </a:lnTo>
                  <a:lnTo>
                    <a:pt x="303" y="2006"/>
                  </a:lnTo>
                  <a:lnTo>
                    <a:pt x="303" y="2010"/>
                  </a:lnTo>
                  <a:lnTo>
                    <a:pt x="303" y="2012"/>
                  </a:lnTo>
                  <a:lnTo>
                    <a:pt x="299" y="2047"/>
                  </a:lnTo>
                  <a:lnTo>
                    <a:pt x="287" y="2079"/>
                  </a:lnTo>
                  <a:lnTo>
                    <a:pt x="269" y="2107"/>
                  </a:lnTo>
                  <a:lnTo>
                    <a:pt x="246" y="2130"/>
                  </a:lnTo>
                  <a:lnTo>
                    <a:pt x="217" y="2148"/>
                  </a:lnTo>
                  <a:lnTo>
                    <a:pt x="186" y="2159"/>
                  </a:lnTo>
                  <a:lnTo>
                    <a:pt x="151" y="2163"/>
                  </a:lnTo>
                  <a:lnTo>
                    <a:pt x="116" y="2159"/>
                  </a:lnTo>
                  <a:lnTo>
                    <a:pt x="84" y="2148"/>
                  </a:lnTo>
                  <a:lnTo>
                    <a:pt x="57" y="2130"/>
                  </a:lnTo>
                  <a:lnTo>
                    <a:pt x="34" y="2107"/>
                  </a:lnTo>
                  <a:lnTo>
                    <a:pt x="16" y="2079"/>
                  </a:lnTo>
                  <a:lnTo>
                    <a:pt x="4" y="2047"/>
                  </a:lnTo>
                  <a:lnTo>
                    <a:pt x="0" y="2012"/>
                  </a:lnTo>
                  <a:lnTo>
                    <a:pt x="0" y="2010"/>
                  </a:lnTo>
                  <a:lnTo>
                    <a:pt x="0" y="2008"/>
                  </a:lnTo>
                  <a:lnTo>
                    <a:pt x="0" y="2006"/>
                  </a:lnTo>
                  <a:lnTo>
                    <a:pt x="0" y="2006"/>
                  </a:lnTo>
                  <a:lnTo>
                    <a:pt x="0" y="1125"/>
                  </a:lnTo>
                  <a:lnTo>
                    <a:pt x="0" y="1116"/>
                  </a:lnTo>
                  <a:lnTo>
                    <a:pt x="1" y="1103"/>
                  </a:lnTo>
                  <a:lnTo>
                    <a:pt x="3" y="1088"/>
                  </a:lnTo>
                  <a:lnTo>
                    <a:pt x="5" y="1070"/>
                  </a:lnTo>
                  <a:lnTo>
                    <a:pt x="10" y="1051"/>
                  </a:lnTo>
                  <a:lnTo>
                    <a:pt x="17" y="1029"/>
                  </a:lnTo>
                  <a:lnTo>
                    <a:pt x="25" y="1006"/>
                  </a:lnTo>
                  <a:lnTo>
                    <a:pt x="35" y="982"/>
                  </a:lnTo>
                  <a:lnTo>
                    <a:pt x="48" y="958"/>
                  </a:lnTo>
                  <a:lnTo>
                    <a:pt x="63" y="933"/>
                  </a:lnTo>
                  <a:lnTo>
                    <a:pt x="81" y="909"/>
                  </a:lnTo>
                  <a:lnTo>
                    <a:pt x="103" y="885"/>
                  </a:lnTo>
                  <a:lnTo>
                    <a:pt x="129" y="862"/>
                  </a:lnTo>
                  <a:lnTo>
                    <a:pt x="159" y="839"/>
                  </a:lnTo>
                  <a:lnTo>
                    <a:pt x="193" y="818"/>
                  </a:lnTo>
                  <a:lnTo>
                    <a:pt x="230" y="801"/>
                  </a:lnTo>
                  <a:lnTo>
                    <a:pt x="273" y="784"/>
                  </a:lnTo>
                  <a:lnTo>
                    <a:pt x="321" y="771"/>
                  </a:lnTo>
                  <a:lnTo>
                    <a:pt x="374" y="761"/>
                  </a:lnTo>
                  <a:lnTo>
                    <a:pt x="432" y="753"/>
                  </a:lnTo>
                  <a:lnTo>
                    <a:pt x="497" y="751"/>
                  </a:lnTo>
                  <a:lnTo>
                    <a:pt x="685" y="751"/>
                  </a:lnTo>
                  <a:lnTo>
                    <a:pt x="853" y="1020"/>
                  </a:lnTo>
                  <a:lnTo>
                    <a:pt x="1019" y="751"/>
                  </a:lnTo>
                  <a:lnTo>
                    <a:pt x="1217" y="751"/>
                  </a:lnTo>
                  <a:lnTo>
                    <a:pt x="1219" y="751"/>
                  </a:lnTo>
                  <a:lnTo>
                    <a:pt x="1229" y="751"/>
                  </a:lnTo>
                  <a:lnTo>
                    <a:pt x="1240" y="751"/>
                  </a:lnTo>
                  <a:lnTo>
                    <a:pt x="1257" y="752"/>
                  </a:lnTo>
                  <a:lnTo>
                    <a:pt x="1278" y="755"/>
                  </a:lnTo>
                  <a:lnTo>
                    <a:pt x="1301" y="757"/>
                  </a:lnTo>
                  <a:lnTo>
                    <a:pt x="1328" y="761"/>
                  </a:lnTo>
                  <a:lnTo>
                    <a:pt x="1357" y="767"/>
                  </a:lnTo>
                  <a:lnTo>
                    <a:pt x="1386" y="775"/>
                  </a:lnTo>
                  <a:lnTo>
                    <a:pt x="1417" y="784"/>
                  </a:lnTo>
                  <a:lnTo>
                    <a:pt x="1450" y="795"/>
                  </a:lnTo>
                  <a:lnTo>
                    <a:pt x="1482" y="810"/>
                  </a:lnTo>
                  <a:lnTo>
                    <a:pt x="1514" y="826"/>
                  </a:lnTo>
                  <a:lnTo>
                    <a:pt x="1545" y="847"/>
                  </a:lnTo>
                  <a:lnTo>
                    <a:pt x="1575" y="870"/>
                  </a:lnTo>
                  <a:lnTo>
                    <a:pt x="1604" y="895"/>
                  </a:lnTo>
                  <a:lnTo>
                    <a:pt x="1629" y="925"/>
                  </a:lnTo>
                  <a:lnTo>
                    <a:pt x="1653" y="958"/>
                  </a:lnTo>
                  <a:lnTo>
                    <a:pt x="1672" y="996"/>
                  </a:lnTo>
                  <a:lnTo>
                    <a:pt x="1688" y="1037"/>
                  </a:lnTo>
                  <a:lnTo>
                    <a:pt x="1701" y="1083"/>
                  </a:lnTo>
                  <a:lnTo>
                    <a:pt x="1707" y="1134"/>
                  </a:lnTo>
                  <a:lnTo>
                    <a:pt x="1707" y="1185"/>
                  </a:lnTo>
                  <a:lnTo>
                    <a:pt x="1885" y="1065"/>
                  </a:lnTo>
                  <a:lnTo>
                    <a:pt x="1905" y="1051"/>
                  </a:lnTo>
                  <a:lnTo>
                    <a:pt x="1906" y="1050"/>
                  </a:lnTo>
                  <a:lnTo>
                    <a:pt x="1927" y="1033"/>
                  </a:lnTo>
                  <a:lnTo>
                    <a:pt x="1949" y="1020"/>
                  </a:lnTo>
                  <a:lnTo>
                    <a:pt x="1973" y="1011"/>
                  </a:lnTo>
                  <a:lnTo>
                    <a:pt x="1998" y="1006"/>
                  </a:lnTo>
                  <a:lnTo>
                    <a:pt x="2023" y="1005"/>
                  </a:lnTo>
                  <a:lnTo>
                    <a:pt x="2052" y="1010"/>
                  </a:lnTo>
                  <a:lnTo>
                    <a:pt x="2079" y="1020"/>
                  </a:lnTo>
                  <a:lnTo>
                    <a:pt x="2105" y="1036"/>
                  </a:lnTo>
                  <a:lnTo>
                    <a:pt x="2908" y="498"/>
                  </a:lnTo>
                  <a:close/>
                  <a:moveTo>
                    <a:pt x="1713" y="181"/>
                  </a:moveTo>
                  <a:lnTo>
                    <a:pt x="3882" y="181"/>
                  </a:lnTo>
                  <a:lnTo>
                    <a:pt x="3903" y="184"/>
                  </a:lnTo>
                  <a:lnTo>
                    <a:pt x="3923" y="192"/>
                  </a:lnTo>
                  <a:lnTo>
                    <a:pt x="3939" y="205"/>
                  </a:lnTo>
                  <a:lnTo>
                    <a:pt x="3952" y="222"/>
                  </a:lnTo>
                  <a:lnTo>
                    <a:pt x="3961" y="241"/>
                  </a:lnTo>
                  <a:lnTo>
                    <a:pt x="3964" y="262"/>
                  </a:lnTo>
                  <a:lnTo>
                    <a:pt x="3964" y="1837"/>
                  </a:lnTo>
                  <a:lnTo>
                    <a:pt x="3961" y="1859"/>
                  </a:lnTo>
                  <a:lnTo>
                    <a:pt x="3952" y="1878"/>
                  </a:lnTo>
                  <a:lnTo>
                    <a:pt x="3939" y="1895"/>
                  </a:lnTo>
                  <a:lnTo>
                    <a:pt x="3923" y="1907"/>
                  </a:lnTo>
                  <a:lnTo>
                    <a:pt x="3903" y="1916"/>
                  </a:lnTo>
                  <a:lnTo>
                    <a:pt x="3882" y="1919"/>
                  </a:lnTo>
                  <a:lnTo>
                    <a:pt x="1713" y="1919"/>
                  </a:lnTo>
                  <a:lnTo>
                    <a:pt x="1693" y="1916"/>
                  </a:lnTo>
                  <a:lnTo>
                    <a:pt x="1672" y="1907"/>
                  </a:lnTo>
                  <a:lnTo>
                    <a:pt x="1657" y="1895"/>
                  </a:lnTo>
                  <a:lnTo>
                    <a:pt x="1644" y="1878"/>
                  </a:lnTo>
                  <a:lnTo>
                    <a:pt x="1635" y="1859"/>
                  </a:lnTo>
                  <a:lnTo>
                    <a:pt x="1632" y="1837"/>
                  </a:lnTo>
                  <a:lnTo>
                    <a:pt x="1632" y="1713"/>
                  </a:lnTo>
                  <a:lnTo>
                    <a:pt x="1796" y="1605"/>
                  </a:lnTo>
                  <a:lnTo>
                    <a:pt x="1796" y="1757"/>
                  </a:lnTo>
                  <a:lnTo>
                    <a:pt x="3799" y="1757"/>
                  </a:lnTo>
                  <a:lnTo>
                    <a:pt x="3799" y="344"/>
                  </a:lnTo>
                  <a:lnTo>
                    <a:pt x="1796" y="344"/>
                  </a:lnTo>
                  <a:lnTo>
                    <a:pt x="1796" y="939"/>
                  </a:lnTo>
                  <a:lnTo>
                    <a:pt x="1785" y="946"/>
                  </a:lnTo>
                  <a:lnTo>
                    <a:pt x="1774" y="955"/>
                  </a:lnTo>
                  <a:lnTo>
                    <a:pt x="1751" y="971"/>
                  </a:lnTo>
                  <a:lnTo>
                    <a:pt x="1733" y="930"/>
                  </a:lnTo>
                  <a:lnTo>
                    <a:pt x="1711" y="891"/>
                  </a:lnTo>
                  <a:lnTo>
                    <a:pt x="1688" y="857"/>
                  </a:lnTo>
                  <a:lnTo>
                    <a:pt x="1660" y="825"/>
                  </a:lnTo>
                  <a:lnTo>
                    <a:pt x="1632" y="795"/>
                  </a:lnTo>
                  <a:lnTo>
                    <a:pt x="1632" y="262"/>
                  </a:lnTo>
                  <a:lnTo>
                    <a:pt x="1635" y="241"/>
                  </a:lnTo>
                  <a:lnTo>
                    <a:pt x="1644" y="222"/>
                  </a:lnTo>
                  <a:lnTo>
                    <a:pt x="1657" y="205"/>
                  </a:lnTo>
                  <a:lnTo>
                    <a:pt x="1672" y="192"/>
                  </a:lnTo>
                  <a:lnTo>
                    <a:pt x="1693" y="184"/>
                  </a:lnTo>
                  <a:lnTo>
                    <a:pt x="1713" y="181"/>
                  </a:lnTo>
                  <a:close/>
                  <a:moveTo>
                    <a:pt x="851" y="0"/>
                  </a:moveTo>
                  <a:lnTo>
                    <a:pt x="901" y="3"/>
                  </a:lnTo>
                  <a:lnTo>
                    <a:pt x="950" y="14"/>
                  </a:lnTo>
                  <a:lnTo>
                    <a:pt x="997" y="31"/>
                  </a:lnTo>
                  <a:lnTo>
                    <a:pt x="1038" y="55"/>
                  </a:lnTo>
                  <a:lnTo>
                    <a:pt x="1077" y="84"/>
                  </a:lnTo>
                  <a:lnTo>
                    <a:pt x="1112" y="118"/>
                  </a:lnTo>
                  <a:lnTo>
                    <a:pt x="1141" y="156"/>
                  </a:lnTo>
                  <a:lnTo>
                    <a:pt x="1165" y="199"/>
                  </a:lnTo>
                  <a:lnTo>
                    <a:pt x="1182" y="243"/>
                  </a:lnTo>
                  <a:lnTo>
                    <a:pt x="1194" y="292"/>
                  </a:lnTo>
                  <a:lnTo>
                    <a:pt x="1197" y="343"/>
                  </a:lnTo>
                  <a:lnTo>
                    <a:pt x="1194" y="393"/>
                  </a:lnTo>
                  <a:lnTo>
                    <a:pt x="1182" y="441"/>
                  </a:lnTo>
                  <a:lnTo>
                    <a:pt x="1165" y="487"/>
                  </a:lnTo>
                  <a:lnTo>
                    <a:pt x="1141" y="530"/>
                  </a:lnTo>
                  <a:lnTo>
                    <a:pt x="1112" y="567"/>
                  </a:lnTo>
                  <a:lnTo>
                    <a:pt x="1077" y="601"/>
                  </a:lnTo>
                  <a:lnTo>
                    <a:pt x="1038" y="629"/>
                  </a:lnTo>
                  <a:lnTo>
                    <a:pt x="997" y="654"/>
                  </a:lnTo>
                  <a:lnTo>
                    <a:pt x="950" y="670"/>
                  </a:lnTo>
                  <a:lnTo>
                    <a:pt x="901" y="682"/>
                  </a:lnTo>
                  <a:lnTo>
                    <a:pt x="851" y="686"/>
                  </a:lnTo>
                  <a:lnTo>
                    <a:pt x="799" y="682"/>
                  </a:lnTo>
                  <a:lnTo>
                    <a:pt x="750" y="670"/>
                  </a:lnTo>
                  <a:lnTo>
                    <a:pt x="705" y="654"/>
                  </a:lnTo>
                  <a:lnTo>
                    <a:pt x="662" y="629"/>
                  </a:lnTo>
                  <a:lnTo>
                    <a:pt x="623" y="601"/>
                  </a:lnTo>
                  <a:lnTo>
                    <a:pt x="588" y="567"/>
                  </a:lnTo>
                  <a:lnTo>
                    <a:pt x="560" y="530"/>
                  </a:lnTo>
                  <a:lnTo>
                    <a:pt x="537" y="487"/>
                  </a:lnTo>
                  <a:lnTo>
                    <a:pt x="519" y="441"/>
                  </a:lnTo>
                  <a:lnTo>
                    <a:pt x="508" y="393"/>
                  </a:lnTo>
                  <a:lnTo>
                    <a:pt x="504" y="343"/>
                  </a:lnTo>
                  <a:lnTo>
                    <a:pt x="508" y="292"/>
                  </a:lnTo>
                  <a:lnTo>
                    <a:pt x="519" y="243"/>
                  </a:lnTo>
                  <a:lnTo>
                    <a:pt x="537" y="199"/>
                  </a:lnTo>
                  <a:lnTo>
                    <a:pt x="560" y="156"/>
                  </a:lnTo>
                  <a:lnTo>
                    <a:pt x="588" y="118"/>
                  </a:lnTo>
                  <a:lnTo>
                    <a:pt x="623" y="84"/>
                  </a:lnTo>
                  <a:lnTo>
                    <a:pt x="662" y="55"/>
                  </a:lnTo>
                  <a:lnTo>
                    <a:pt x="705" y="32"/>
                  </a:lnTo>
                  <a:lnTo>
                    <a:pt x="750" y="14"/>
                  </a:lnTo>
                  <a:lnTo>
                    <a:pt x="799" y="4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f6088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3646934" y="1948721"/>
            <a:ext cx="2160239" cy="2278474"/>
            <a:chOff x="902358" y="2271713"/>
            <a:chExt cx="2736303" cy="3171924"/>
          </a:xfrm>
        </p:grpSpPr>
        <p:sp>
          <p:nvSpPr>
            <p:cNvPr id="9" name="TextBox 8"/>
            <p:cNvSpPr txBox="1"/>
            <p:nvPr/>
          </p:nvSpPr>
          <p:spPr>
            <a:xfrm>
              <a:off x="902358" y="4720784"/>
              <a:ext cx="2736303" cy="722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2.</a:t>
              </a:r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개념설계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grpSp>
          <p:nvGrpSpPr>
            <p:cNvPr id="16" name="Group 9"/>
            <p:cNvGrpSpPr>
              <a:grpSpLocks noChangeAspect="1"/>
            </p:cNvGrpSpPr>
            <p:nvPr/>
          </p:nvGrpSpPr>
          <p:grpSpPr>
            <a:xfrm rot="0">
              <a:off x="1259275" y="2271713"/>
              <a:ext cx="2022475" cy="1927225"/>
              <a:chOff x="800" y="1431"/>
              <a:chExt cx="1274" cy="1214"/>
            </a:xfrm>
            <a:solidFill>
              <a:srgbClr val="f60885"/>
            </a:solidFill>
          </p:grpSpPr>
          <p:sp>
            <p:nvSpPr>
              <p:cNvPr id="19" name="Freeform 11"/>
              <p:cNvSpPr>
                <a:spLocks noEditPoints="1"/>
              </p:cNvSpPr>
              <p:nvPr/>
            </p:nvSpPr>
            <p:spPr>
              <a:xfrm>
                <a:off x="800" y="1873"/>
                <a:ext cx="1274" cy="772"/>
              </a:xfrm>
              <a:custGeom>
                <a:avLst/>
                <a:gdLst>
                  <a:gd name="T0" fmla="*/ 1061 w 3822"/>
                  <a:gd name="T1" fmla="*/ 1093 h 2315"/>
                  <a:gd name="T2" fmla="*/ 1216 w 3822"/>
                  <a:gd name="T3" fmla="*/ 1077 h 2315"/>
                  <a:gd name="T4" fmla="*/ 1342 w 3822"/>
                  <a:gd name="T5" fmla="*/ 1105 h 2315"/>
                  <a:gd name="T6" fmla="*/ 1426 w 3822"/>
                  <a:gd name="T7" fmla="*/ 1162 h 2315"/>
                  <a:gd name="T8" fmla="*/ 1487 w 3822"/>
                  <a:gd name="T9" fmla="*/ 1259 h 2315"/>
                  <a:gd name="T10" fmla="*/ 1518 w 3822"/>
                  <a:gd name="T11" fmla="*/ 1400 h 2315"/>
                  <a:gd name="T12" fmla="*/ 1495 w 3822"/>
                  <a:gd name="T13" fmla="*/ 1516 h 2315"/>
                  <a:gd name="T14" fmla="*/ 1418 w 3822"/>
                  <a:gd name="T15" fmla="*/ 1626 h 2315"/>
                  <a:gd name="T16" fmla="*/ 1296 w 3822"/>
                  <a:gd name="T17" fmla="*/ 1706 h 2315"/>
                  <a:gd name="T18" fmla="*/ 1910 w 3822"/>
                  <a:gd name="T19" fmla="*/ 1951 h 2315"/>
                  <a:gd name="T20" fmla="*/ 2538 w 3822"/>
                  <a:gd name="T21" fmla="*/ 1710 h 2315"/>
                  <a:gd name="T22" fmla="*/ 2427 w 3822"/>
                  <a:gd name="T23" fmla="*/ 1647 h 2315"/>
                  <a:gd name="T24" fmla="*/ 2346 w 3822"/>
                  <a:gd name="T25" fmla="*/ 1553 h 2315"/>
                  <a:gd name="T26" fmla="*/ 2304 w 3822"/>
                  <a:gd name="T27" fmla="*/ 1440 h 2315"/>
                  <a:gd name="T28" fmla="*/ 2318 w 3822"/>
                  <a:gd name="T29" fmla="*/ 1305 h 2315"/>
                  <a:gd name="T30" fmla="*/ 2374 w 3822"/>
                  <a:gd name="T31" fmla="*/ 1186 h 2315"/>
                  <a:gd name="T32" fmla="*/ 2448 w 3822"/>
                  <a:gd name="T33" fmla="*/ 1121 h 2315"/>
                  <a:gd name="T34" fmla="*/ 2558 w 3822"/>
                  <a:gd name="T35" fmla="*/ 1083 h 2315"/>
                  <a:gd name="T36" fmla="*/ 2706 w 3822"/>
                  <a:gd name="T37" fmla="*/ 1083 h 2315"/>
                  <a:gd name="T38" fmla="*/ 2825 w 3822"/>
                  <a:gd name="T39" fmla="*/ 413 h 2315"/>
                  <a:gd name="T40" fmla="*/ 1319 w 3822"/>
                  <a:gd name="T41" fmla="*/ 0 h 2315"/>
                  <a:gd name="T42" fmla="*/ 2594 w 3822"/>
                  <a:gd name="T43" fmla="*/ 9 h 2315"/>
                  <a:gd name="T44" fmla="*/ 2716 w 3822"/>
                  <a:gd name="T45" fmla="*/ 57 h 2315"/>
                  <a:gd name="T46" fmla="*/ 2826 w 3822"/>
                  <a:gd name="T47" fmla="*/ 142 h 2315"/>
                  <a:gd name="T48" fmla="*/ 3757 w 3822"/>
                  <a:gd name="T49" fmla="*/ 1433 h 2315"/>
                  <a:gd name="T50" fmla="*/ 3811 w 3822"/>
                  <a:gd name="T51" fmla="*/ 1545 h 2315"/>
                  <a:gd name="T52" fmla="*/ 3818 w 3822"/>
                  <a:gd name="T53" fmla="*/ 1672 h 2315"/>
                  <a:gd name="T54" fmla="*/ 3776 w 3822"/>
                  <a:gd name="T55" fmla="*/ 1795 h 2315"/>
                  <a:gd name="T56" fmla="*/ 3685 w 3822"/>
                  <a:gd name="T57" fmla="*/ 1897 h 2315"/>
                  <a:gd name="T58" fmla="*/ 3569 w 3822"/>
                  <a:gd name="T59" fmla="*/ 1956 h 2315"/>
                  <a:gd name="T60" fmla="*/ 3438 w 3822"/>
                  <a:gd name="T61" fmla="*/ 1965 h 2315"/>
                  <a:gd name="T62" fmla="*/ 2825 w 3822"/>
                  <a:gd name="T63" fmla="*/ 1789 h 2315"/>
                  <a:gd name="T64" fmla="*/ 996 w 3822"/>
                  <a:gd name="T65" fmla="*/ 1789 h 2315"/>
                  <a:gd name="T66" fmla="*/ 384 w 3822"/>
                  <a:gd name="T67" fmla="*/ 1965 h 2315"/>
                  <a:gd name="T68" fmla="*/ 253 w 3822"/>
                  <a:gd name="T69" fmla="*/ 1956 h 2315"/>
                  <a:gd name="T70" fmla="*/ 136 w 3822"/>
                  <a:gd name="T71" fmla="*/ 1897 h 2315"/>
                  <a:gd name="T72" fmla="*/ 45 w 3822"/>
                  <a:gd name="T73" fmla="*/ 1795 h 2315"/>
                  <a:gd name="T74" fmla="*/ 2 w 3822"/>
                  <a:gd name="T75" fmla="*/ 1672 h 2315"/>
                  <a:gd name="T76" fmla="*/ 10 w 3822"/>
                  <a:gd name="T77" fmla="*/ 1545 h 2315"/>
                  <a:gd name="T78" fmla="*/ 65 w 3822"/>
                  <a:gd name="T79" fmla="*/ 1433 h 2315"/>
                  <a:gd name="T80" fmla="*/ 959 w 3822"/>
                  <a:gd name="T81" fmla="*/ 187 h 2315"/>
                  <a:gd name="T82" fmla="*/ 1010 w 3822"/>
                  <a:gd name="T83" fmla="*/ 127 h 2315"/>
                  <a:gd name="T84" fmla="*/ 1101 w 3822"/>
                  <a:gd name="T85" fmla="*/ 60 h 2315"/>
                  <a:gd name="T86" fmla="*/ 1226 w 3822"/>
                  <a:gd name="T87" fmla="*/ 9 h 23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2" h="2315">
                    <a:moveTo>
                      <a:pt x="996" y="413"/>
                    </a:moveTo>
                    <a:lnTo>
                      <a:pt x="996" y="1118"/>
                    </a:lnTo>
                    <a:lnTo>
                      <a:pt x="1061" y="1093"/>
                    </a:lnTo>
                    <a:lnTo>
                      <a:pt x="1114" y="1083"/>
                    </a:lnTo>
                    <a:lnTo>
                      <a:pt x="1166" y="1077"/>
                    </a:lnTo>
                    <a:lnTo>
                      <a:pt x="1216" y="1077"/>
                    </a:lnTo>
                    <a:lnTo>
                      <a:pt x="1262" y="1083"/>
                    </a:lnTo>
                    <a:lnTo>
                      <a:pt x="1307" y="1093"/>
                    </a:lnTo>
                    <a:lnTo>
                      <a:pt x="1342" y="1105"/>
                    </a:lnTo>
                    <a:lnTo>
                      <a:pt x="1374" y="1121"/>
                    </a:lnTo>
                    <a:lnTo>
                      <a:pt x="1401" y="1140"/>
                    </a:lnTo>
                    <a:lnTo>
                      <a:pt x="1426" y="1162"/>
                    </a:lnTo>
                    <a:lnTo>
                      <a:pt x="1448" y="1186"/>
                    </a:lnTo>
                    <a:lnTo>
                      <a:pt x="1465" y="1215"/>
                    </a:lnTo>
                    <a:lnTo>
                      <a:pt x="1487" y="1259"/>
                    </a:lnTo>
                    <a:lnTo>
                      <a:pt x="1502" y="1305"/>
                    </a:lnTo>
                    <a:lnTo>
                      <a:pt x="1513" y="1353"/>
                    </a:lnTo>
                    <a:lnTo>
                      <a:pt x="1518" y="1400"/>
                    </a:lnTo>
                    <a:lnTo>
                      <a:pt x="1516" y="1440"/>
                    </a:lnTo>
                    <a:lnTo>
                      <a:pt x="1509" y="1478"/>
                    </a:lnTo>
                    <a:lnTo>
                      <a:pt x="1495" y="1516"/>
                    </a:lnTo>
                    <a:lnTo>
                      <a:pt x="1476" y="1553"/>
                    </a:lnTo>
                    <a:lnTo>
                      <a:pt x="1449" y="1591"/>
                    </a:lnTo>
                    <a:lnTo>
                      <a:pt x="1418" y="1626"/>
                    </a:lnTo>
                    <a:lnTo>
                      <a:pt x="1382" y="1657"/>
                    </a:lnTo>
                    <a:lnTo>
                      <a:pt x="1341" y="1683"/>
                    </a:lnTo>
                    <a:lnTo>
                      <a:pt x="1296" y="1706"/>
                    </a:lnTo>
                    <a:lnTo>
                      <a:pt x="1247" y="1725"/>
                    </a:lnTo>
                    <a:lnTo>
                      <a:pt x="1231" y="1725"/>
                    </a:lnTo>
                    <a:lnTo>
                      <a:pt x="1910" y="1951"/>
                    </a:lnTo>
                    <a:lnTo>
                      <a:pt x="2591" y="1725"/>
                    </a:lnTo>
                    <a:lnTo>
                      <a:pt x="2582" y="1725"/>
                    </a:lnTo>
                    <a:lnTo>
                      <a:pt x="2538" y="1710"/>
                    </a:lnTo>
                    <a:lnTo>
                      <a:pt x="2498" y="1691"/>
                    </a:lnTo>
                    <a:lnTo>
                      <a:pt x="2461" y="1671"/>
                    </a:lnTo>
                    <a:lnTo>
                      <a:pt x="2427" y="1647"/>
                    </a:lnTo>
                    <a:lnTo>
                      <a:pt x="2398" y="1621"/>
                    </a:lnTo>
                    <a:lnTo>
                      <a:pt x="2372" y="1591"/>
                    </a:lnTo>
                    <a:lnTo>
                      <a:pt x="2346" y="1553"/>
                    </a:lnTo>
                    <a:lnTo>
                      <a:pt x="2326" y="1516"/>
                    </a:lnTo>
                    <a:lnTo>
                      <a:pt x="2312" y="1478"/>
                    </a:lnTo>
                    <a:lnTo>
                      <a:pt x="2304" y="1440"/>
                    </a:lnTo>
                    <a:lnTo>
                      <a:pt x="2303" y="1400"/>
                    </a:lnTo>
                    <a:lnTo>
                      <a:pt x="2308" y="1353"/>
                    </a:lnTo>
                    <a:lnTo>
                      <a:pt x="2318" y="1305"/>
                    </a:lnTo>
                    <a:lnTo>
                      <a:pt x="2334" y="1259"/>
                    </a:lnTo>
                    <a:lnTo>
                      <a:pt x="2355" y="1215"/>
                    </a:lnTo>
                    <a:lnTo>
                      <a:pt x="2374" y="1186"/>
                    </a:lnTo>
                    <a:lnTo>
                      <a:pt x="2395" y="1162"/>
                    </a:lnTo>
                    <a:lnTo>
                      <a:pt x="2419" y="1140"/>
                    </a:lnTo>
                    <a:lnTo>
                      <a:pt x="2448" y="1121"/>
                    </a:lnTo>
                    <a:lnTo>
                      <a:pt x="2479" y="1105"/>
                    </a:lnTo>
                    <a:lnTo>
                      <a:pt x="2514" y="1093"/>
                    </a:lnTo>
                    <a:lnTo>
                      <a:pt x="2558" y="1083"/>
                    </a:lnTo>
                    <a:lnTo>
                      <a:pt x="2606" y="1077"/>
                    </a:lnTo>
                    <a:lnTo>
                      <a:pt x="2655" y="1077"/>
                    </a:lnTo>
                    <a:lnTo>
                      <a:pt x="2706" y="1083"/>
                    </a:lnTo>
                    <a:lnTo>
                      <a:pt x="2761" y="1093"/>
                    </a:lnTo>
                    <a:lnTo>
                      <a:pt x="2825" y="1118"/>
                    </a:lnTo>
                    <a:lnTo>
                      <a:pt x="2825" y="413"/>
                    </a:lnTo>
                    <a:lnTo>
                      <a:pt x="1910" y="713"/>
                    </a:lnTo>
                    <a:lnTo>
                      <a:pt x="996" y="413"/>
                    </a:lnTo>
                    <a:close/>
                    <a:moveTo>
                      <a:pt x="1319" y="0"/>
                    </a:moveTo>
                    <a:lnTo>
                      <a:pt x="2501" y="0"/>
                    </a:lnTo>
                    <a:lnTo>
                      <a:pt x="2549" y="3"/>
                    </a:lnTo>
                    <a:lnTo>
                      <a:pt x="2594" y="9"/>
                    </a:lnTo>
                    <a:lnTo>
                      <a:pt x="2637" y="21"/>
                    </a:lnTo>
                    <a:lnTo>
                      <a:pt x="2678" y="36"/>
                    </a:lnTo>
                    <a:lnTo>
                      <a:pt x="2716" y="57"/>
                    </a:lnTo>
                    <a:lnTo>
                      <a:pt x="2759" y="85"/>
                    </a:lnTo>
                    <a:lnTo>
                      <a:pt x="2796" y="114"/>
                    </a:lnTo>
                    <a:lnTo>
                      <a:pt x="2826" y="142"/>
                    </a:lnTo>
                    <a:lnTo>
                      <a:pt x="2849" y="171"/>
                    </a:lnTo>
                    <a:lnTo>
                      <a:pt x="2882" y="227"/>
                    </a:lnTo>
                    <a:lnTo>
                      <a:pt x="3757" y="1433"/>
                    </a:lnTo>
                    <a:lnTo>
                      <a:pt x="3780" y="1469"/>
                    </a:lnTo>
                    <a:lnTo>
                      <a:pt x="3797" y="1507"/>
                    </a:lnTo>
                    <a:lnTo>
                      <a:pt x="3811" y="1545"/>
                    </a:lnTo>
                    <a:lnTo>
                      <a:pt x="3818" y="1586"/>
                    </a:lnTo>
                    <a:lnTo>
                      <a:pt x="3822" y="1628"/>
                    </a:lnTo>
                    <a:lnTo>
                      <a:pt x="3818" y="1672"/>
                    </a:lnTo>
                    <a:lnTo>
                      <a:pt x="3810" y="1715"/>
                    </a:lnTo>
                    <a:lnTo>
                      <a:pt x="3796" y="1756"/>
                    </a:lnTo>
                    <a:lnTo>
                      <a:pt x="3776" y="1795"/>
                    </a:lnTo>
                    <a:lnTo>
                      <a:pt x="3751" y="1832"/>
                    </a:lnTo>
                    <a:lnTo>
                      <a:pt x="3720" y="1866"/>
                    </a:lnTo>
                    <a:lnTo>
                      <a:pt x="3685" y="1897"/>
                    </a:lnTo>
                    <a:lnTo>
                      <a:pt x="3649" y="1922"/>
                    </a:lnTo>
                    <a:lnTo>
                      <a:pt x="3609" y="1942"/>
                    </a:lnTo>
                    <a:lnTo>
                      <a:pt x="3569" y="1956"/>
                    </a:lnTo>
                    <a:lnTo>
                      <a:pt x="3526" y="1965"/>
                    </a:lnTo>
                    <a:lnTo>
                      <a:pt x="3481" y="1967"/>
                    </a:lnTo>
                    <a:lnTo>
                      <a:pt x="3438" y="1965"/>
                    </a:lnTo>
                    <a:lnTo>
                      <a:pt x="3395" y="1957"/>
                    </a:lnTo>
                    <a:lnTo>
                      <a:pt x="3351" y="1943"/>
                    </a:lnTo>
                    <a:lnTo>
                      <a:pt x="2825" y="1789"/>
                    </a:lnTo>
                    <a:lnTo>
                      <a:pt x="2825" y="2315"/>
                    </a:lnTo>
                    <a:lnTo>
                      <a:pt x="996" y="2315"/>
                    </a:lnTo>
                    <a:lnTo>
                      <a:pt x="996" y="1789"/>
                    </a:lnTo>
                    <a:lnTo>
                      <a:pt x="469" y="1943"/>
                    </a:lnTo>
                    <a:lnTo>
                      <a:pt x="427" y="1957"/>
                    </a:lnTo>
                    <a:lnTo>
                      <a:pt x="384" y="1965"/>
                    </a:lnTo>
                    <a:lnTo>
                      <a:pt x="340" y="1967"/>
                    </a:lnTo>
                    <a:lnTo>
                      <a:pt x="296" y="1965"/>
                    </a:lnTo>
                    <a:lnTo>
                      <a:pt x="253" y="1956"/>
                    </a:lnTo>
                    <a:lnTo>
                      <a:pt x="211" y="1942"/>
                    </a:lnTo>
                    <a:lnTo>
                      <a:pt x="173" y="1922"/>
                    </a:lnTo>
                    <a:lnTo>
                      <a:pt x="136" y="1897"/>
                    </a:lnTo>
                    <a:lnTo>
                      <a:pt x="101" y="1866"/>
                    </a:lnTo>
                    <a:lnTo>
                      <a:pt x="71" y="1832"/>
                    </a:lnTo>
                    <a:lnTo>
                      <a:pt x="45" y="1795"/>
                    </a:lnTo>
                    <a:lnTo>
                      <a:pt x="26" y="1756"/>
                    </a:lnTo>
                    <a:lnTo>
                      <a:pt x="12" y="1715"/>
                    </a:lnTo>
                    <a:lnTo>
                      <a:pt x="2" y="1672"/>
                    </a:lnTo>
                    <a:lnTo>
                      <a:pt x="0" y="1628"/>
                    </a:lnTo>
                    <a:lnTo>
                      <a:pt x="2" y="1586"/>
                    </a:lnTo>
                    <a:lnTo>
                      <a:pt x="10" y="1545"/>
                    </a:lnTo>
                    <a:lnTo>
                      <a:pt x="23" y="1507"/>
                    </a:lnTo>
                    <a:lnTo>
                      <a:pt x="42" y="1469"/>
                    </a:lnTo>
                    <a:lnTo>
                      <a:pt x="65" y="1433"/>
                    </a:lnTo>
                    <a:lnTo>
                      <a:pt x="939" y="227"/>
                    </a:lnTo>
                    <a:lnTo>
                      <a:pt x="947" y="209"/>
                    </a:lnTo>
                    <a:lnTo>
                      <a:pt x="959" y="187"/>
                    </a:lnTo>
                    <a:lnTo>
                      <a:pt x="976" y="162"/>
                    </a:lnTo>
                    <a:lnTo>
                      <a:pt x="990" y="145"/>
                    </a:lnTo>
                    <a:lnTo>
                      <a:pt x="1010" y="127"/>
                    </a:lnTo>
                    <a:lnTo>
                      <a:pt x="1034" y="106"/>
                    </a:lnTo>
                    <a:lnTo>
                      <a:pt x="1065" y="85"/>
                    </a:lnTo>
                    <a:lnTo>
                      <a:pt x="1101" y="60"/>
                    </a:lnTo>
                    <a:lnTo>
                      <a:pt x="1141" y="38"/>
                    </a:lnTo>
                    <a:lnTo>
                      <a:pt x="1182" y="22"/>
                    </a:lnTo>
                    <a:lnTo>
                      <a:pt x="1226" y="9"/>
                    </a:lnTo>
                    <a:lnTo>
                      <a:pt x="1272" y="3"/>
                    </a:lnTo>
                    <a:lnTo>
                      <a:pt x="13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0" name="Freeform 12"/>
              <p:cNvSpPr/>
              <p:nvPr/>
            </p:nvSpPr>
            <p:spPr>
              <a:xfrm>
                <a:off x="1242" y="1431"/>
                <a:ext cx="397" cy="396"/>
              </a:xfrm>
              <a:custGeom>
                <a:avLst/>
                <a:gdLst>
                  <a:gd name="T0" fmla="*/ 656 w 1191"/>
                  <a:gd name="T1" fmla="*/ 2 h 1189"/>
                  <a:gd name="T2" fmla="*/ 771 w 1191"/>
                  <a:gd name="T3" fmla="*/ 24 h 1189"/>
                  <a:gd name="T4" fmla="*/ 875 w 1191"/>
                  <a:gd name="T5" fmla="*/ 67 h 1189"/>
                  <a:gd name="T6" fmla="*/ 971 w 1191"/>
                  <a:gd name="T7" fmla="*/ 133 h 1189"/>
                  <a:gd name="T8" fmla="*/ 1057 w 1191"/>
                  <a:gd name="T9" fmla="*/ 218 h 1189"/>
                  <a:gd name="T10" fmla="*/ 1122 w 1191"/>
                  <a:gd name="T11" fmla="*/ 314 h 1189"/>
                  <a:gd name="T12" fmla="*/ 1166 w 1191"/>
                  <a:gd name="T13" fmla="*/ 420 h 1189"/>
                  <a:gd name="T14" fmla="*/ 1188 w 1191"/>
                  <a:gd name="T15" fmla="*/ 534 h 1189"/>
                  <a:gd name="T16" fmla="*/ 1188 w 1191"/>
                  <a:gd name="T17" fmla="*/ 655 h 1189"/>
                  <a:gd name="T18" fmla="*/ 1166 w 1191"/>
                  <a:gd name="T19" fmla="*/ 770 h 1189"/>
                  <a:gd name="T20" fmla="*/ 1122 w 1191"/>
                  <a:gd name="T21" fmla="*/ 875 h 1189"/>
                  <a:gd name="T22" fmla="*/ 1057 w 1191"/>
                  <a:gd name="T23" fmla="*/ 971 h 1189"/>
                  <a:gd name="T24" fmla="*/ 971 w 1191"/>
                  <a:gd name="T25" fmla="*/ 1056 h 1189"/>
                  <a:gd name="T26" fmla="*/ 875 w 1191"/>
                  <a:gd name="T27" fmla="*/ 1122 h 1189"/>
                  <a:gd name="T28" fmla="*/ 771 w 1191"/>
                  <a:gd name="T29" fmla="*/ 1165 h 1189"/>
                  <a:gd name="T30" fmla="*/ 656 w 1191"/>
                  <a:gd name="T31" fmla="*/ 1187 h 1189"/>
                  <a:gd name="T32" fmla="*/ 535 w 1191"/>
                  <a:gd name="T33" fmla="*/ 1187 h 1189"/>
                  <a:gd name="T34" fmla="*/ 421 w 1191"/>
                  <a:gd name="T35" fmla="*/ 1165 h 1189"/>
                  <a:gd name="T36" fmla="*/ 315 w 1191"/>
                  <a:gd name="T37" fmla="*/ 1122 h 1189"/>
                  <a:gd name="T38" fmla="*/ 219 w 1191"/>
                  <a:gd name="T39" fmla="*/ 1056 h 1189"/>
                  <a:gd name="T40" fmla="*/ 133 w 1191"/>
                  <a:gd name="T41" fmla="*/ 971 h 1189"/>
                  <a:gd name="T42" fmla="*/ 69 w 1191"/>
                  <a:gd name="T43" fmla="*/ 875 h 1189"/>
                  <a:gd name="T44" fmla="*/ 26 w 1191"/>
                  <a:gd name="T45" fmla="*/ 770 h 1189"/>
                  <a:gd name="T46" fmla="*/ 4 w 1191"/>
                  <a:gd name="T47" fmla="*/ 655 h 1189"/>
                  <a:gd name="T48" fmla="*/ 4 w 1191"/>
                  <a:gd name="T49" fmla="*/ 534 h 1189"/>
                  <a:gd name="T50" fmla="*/ 26 w 1191"/>
                  <a:gd name="T51" fmla="*/ 420 h 1189"/>
                  <a:gd name="T52" fmla="*/ 69 w 1191"/>
                  <a:gd name="T53" fmla="*/ 314 h 1189"/>
                  <a:gd name="T54" fmla="*/ 133 w 1191"/>
                  <a:gd name="T55" fmla="*/ 218 h 1189"/>
                  <a:gd name="T56" fmla="*/ 219 w 1191"/>
                  <a:gd name="T57" fmla="*/ 133 h 1189"/>
                  <a:gd name="T58" fmla="*/ 315 w 1191"/>
                  <a:gd name="T59" fmla="*/ 67 h 1189"/>
                  <a:gd name="T60" fmla="*/ 421 w 1191"/>
                  <a:gd name="T61" fmla="*/ 24 h 1189"/>
                  <a:gd name="T62" fmla="*/ 535 w 1191"/>
                  <a:gd name="T63" fmla="*/ 2 h 118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91" h="1189">
                    <a:moveTo>
                      <a:pt x="596" y="0"/>
                    </a:moveTo>
                    <a:lnTo>
                      <a:pt x="656" y="2"/>
                    </a:lnTo>
                    <a:lnTo>
                      <a:pt x="714" y="10"/>
                    </a:lnTo>
                    <a:lnTo>
                      <a:pt x="771" y="24"/>
                    </a:lnTo>
                    <a:lnTo>
                      <a:pt x="824" y="43"/>
                    </a:lnTo>
                    <a:lnTo>
                      <a:pt x="875" y="67"/>
                    </a:lnTo>
                    <a:lnTo>
                      <a:pt x="925" y="97"/>
                    </a:lnTo>
                    <a:lnTo>
                      <a:pt x="971" y="133"/>
                    </a:lnTo>
                    <a:lnTo>
                      <a:pt x="1017" y="174"/>
                    </a:lnTo>
                    <a:lnTo>
                      <a:pt x="1057" y="218"/>
                    </a:lnTo>
                    <a:lnTo>
                      <a:pt x="1093" y="265"/>
                    </a:lnTo>
                    <a:lnTo>
                      <a:pt x="1122" y="314"/>
                    </a:lnTo>
                    <a:lnTo>
                      <a:pt x="1148" y="366"/>
                    </a:lnTo>
                    <a:lnTo>
                      <a:pt x="1166" y="420"/>
                    </a:lnTo>
                    <a:lnTo>
                      <a:pt x="1180" y="475"/>
                    </a:lnTo>
                    <a:lnTo>
                      <a:pt x="1188" y="534"/>
                    </a:lnTo>
                    <a:lnTo>
                      <a:pt x="1191" y="595"/>
                    </a:lnTo>
                    <a:lnTo>
                      <a:pt x="1188" y="655"/>
                    </a:lnTo>
                    <a:lnTo>
                      <a:pt x="1180" y="713"/>
                    </a:lnTo>
                    <a:lnTo>
                      <a:pt x="1166" y="770"/>
                    </a:lnTo>
                    <a:lnTo>
                      <a:pt x="1148" y="823"/>
                    </a:lnTo>
                    <a:lnTo>
                      <a:pt x="1122" y="875"/>
                    </a:lnTo>
                    <a:lnTo>
                      <a:pt x="1093" y="924"/>
                    </a:lnTo>
                    <a:lnTo>
                      <a:pt x="1057" y="971"/>
                    </a:lnTo>
                    <a:lnTo>
                      <a:pt x="1017" y="1015"/>
                    </a:lnTo>
                    <a:lnTo>
                      <a:pt x="971" y="1056"/>
                    </a:lnTo>
                    <a:lnTo>
                      <a:pt x="925" y="1092"/>
                    </a:lnTo>
                    <a:lnTo>
                      <a:pt x="875" y="1122"/>
                    </a:lnTo>
                    <a:lnTo>
                      <a:pt x="824" y="1146"/>
                    </a:lnTo>
                    <a:lnTo>
                      <a:pt x="771" y="1165"/>
                    </a:lnTo>
                    <a:lnTo>
                      <a:pt x="714" y="1179"/>
                    </a:lnTo>
                    <a:lnTo>
                      <a:pt x="656" y="1187"/>
                    </a:lnTo>
                    <a:lnTo>
                      <a:pt x="596" y="1189"/>
                    </a:lnTo>
                    <a:lnTo>
                      <a:pt x="535" y="1187"/>
                    </a:lnTo>
                    <a:lnTo>
                      <a:pt x="477" y="1179"/>
                    </a:lnTo>
                    <a:lnTo>
                      <a:pt x="421" y="1165"/>
                    </a:lnTo>
                    <a:lnTo>
                      <a:pt x="366" y="1146"/>
                    </a:lnTo>
                    <a:lnTo>
                      <a:pt x="315" y="1122"/>
                    </a:lnTo>
                    <a:lnTo>
                      <a:pt x="267" y="1092"/>
                    </a:lnTo>
                    <a:lnTo>
                      <a:pt x="219" y="1056"/>
                    </a:lnTo>
                    <a:lnTo>
                      <a:pt x="175" y="1015"/>
                    </a:lnTo>
                    <a:lnTo>
                      <a:pt x="133" y="971"/>
                    </a:lnTo>
                    <a:lnTo>
                      <a:pt x="99" y="924"/>
                    </a:lnTo>
                    <a:lnTo>
                      <a:pt x="69" y="875"/>
                    </a:lnTo>
                    <a:lnTo>
                      <a:pt x="44" y="823"/>
                    </a:lnTo>
                    <a:lnTo>
                      <a:pt x="26" y="770"/>
                    </a:lnTo>
                    <a:lnTo>
                      <a:pt x="12" y="713"/>
                    </a:lnTo>
                    <a:lnTo>
                      <a:pt x="4" y="655"/>
                    </a:lnTo>
                    <a:lnTo>
                      <a:pt x="0" y="595"/>
                    </a:lnTo>
                    <a:lnTo>
                      <a:pt x="4" y="534"/>
                    </a:lnTo>
                    <a:lnTo>
                      <a:pt x="12" y="475"/>
                    </a:lnTo>
                    <a:lnTo>
                      <a:pt x="26" y="420"/>
                    </a:lnTo>
                    <a:lnTo>
                      <a:pt x="44" y="366"/>
                    </a:lnTo>
                    <a:lnTo>
                      <a:pt x="69" y="314"/>
                    </a:lnTo>
                    <a:lnTo>
                      <a:pt x="99" y="265"/>
                    </a:lnTo>
                    <a:lnTo>
                      <a:pt x="133" y="218"/>
                    </a:lnTo>
                    <a:lnTo>
                      <a:pt x="175" y="174"/>
                    </a:lnTo>
                    <a:lnTo>
                      <a:pt x="219" y="133"/>
                    </a:lnTo>
                    <a:lnTo>
                      <a:pt x="267" y="97"/>
                    </a:lnTo>
                    <a:lnTo>
                      <a:pt x="315" y="67"/>
                    </a:lnTo>
                    <a:lnTo>
                      <a:pt x="366" y="43"/>
                    </a:lnTo>
                    <a:lnTo>
                      <a:pt x="421" y="24"/>
                    </a:lnTo>
                    <a:lnTo>
                      <a:pt x="477" y="10"/>
                    </a:lnTo>
                    <a:lnTo>
                      <a:pt x="535" y="2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f6088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0">
            <a:off x="622598" y="1842908"/>
            <a:ext cx="2160240" cy="2308086"/>
            <a:chOff x="4555723" y="2233612"/>
            <a:chExt cx="2736304" cy="3209724"/>
          </a:xfrm>
        </p:grpSpPr>
        <p:sp>
          <p:nvSpPr>
            <p:cNvPr id="10" name="TextBox 9"/>
            <p:cNvSpPr txBox="1"/>
            <p:nvPr/>
          </p:nvSpPr>
          <p:spPr>
            <a:xfrm>
              <a:off x="4555723" y="4720782"/>
              <a:ext cx="2736304" cy="722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1.</a:t>
              </a:r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계획수립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grpSp>
          <p:nvGrpSpPr>
            <p:cNvPr id="22" name="Group 15"/>
            <p:cNvGrpSpPr>
              <a:grpSpLocks noChangeAspect="1"/>
            </p:cNvGrpSpPr>
            <p:nvPr/>
          </p:nvGrpSpPr>
          <p:grpSpPr>
            <a:xfrm rot="0">
              <a:off x="4745160" y="2233612"/>
              <a:ext cx="2357437" cy="2058987"/>
              <a:chOff x="2989" y="1407"/>
              <a:chExt cx="1485" cy="1297"/>
            </a:xfrm>
          </p:grpSpPr>
          <p:sp>
            <p:nvSpPr>
              <p:cNvPr id="23" name="AutoShape 14"/>
              <p:cNvSpPr>
                <a:spLocks noChangeAspect="1" noChangeArrowheads="1" noTextEdit="1"/>
              </p:cNvSpPr>
              <p:nvPr/>
            </p:nvSpPr>
            <p:spPr>
              <a:xfrm>
                <a:off x="2989" y="1407"/>
                <a:ext cx="1485" cy="1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5" name="Freeform 17"/>
              <p:cNvSpPr/>
              <p:nvPr/>
            </p:nvSpPr>
            <p:spPr>
              <a:xfrm>
                <a:off x="2989" y="2352"/>
                <a:ext cx="203" cy="335"/>
              </a:xfrm>
              <a:custGeom>
                <a:avLst/>
                <a:gdLst>
                  <a:gd name="T0" fmla="*/ 402 w 610"/>
                  <a:gd name="T1" fmla="*/ 3 h 672"/>
                  <a:gd name="T2" fmla="*/ 541 w 610"/>
                  <a:gd name="T3" fmla="*/ 27 h 672"/>
                  <a:gd name="T4" fmla="*/ 538 w 610"/>
                  <a:gd name="T5" fmla="*/ 183 h 672"/>
                  <a:gd name="T6" fmla="*/ 445 w 610"/>
                  <a:gd name="T7" fmla="*/ 156 h 672"/>
                  <a:gd name="T8" fmla="*/ 364 w 610"/>
                  <a:gd name="T9" fmla="*/ 143 h 672"/>
                  <a:gd name="T10" fmla="*/ 299 w 610"/>
                  <a:gd name="T11" fmla="*/ 143 h 672"/>
                  <a:gd name="T12" fmla="*/ 260 w 610"/>
                  <a:gd name="T13" fmla="*/ 153 h 672"/>
                  <a:gd name="T14" fmla="*/ 241 w 610"/>
                  <a:gd name="T15" fmla="*/ 172 h 672"/>
                  <a:gd name="T16" fmla="*/ 243 w 610"/>
                  <a:gd name="T17" fmla="*/ 196 h 672"/>
                  <a:gd name="T18" fmla="*/ 266 w 610"/>
                  <a:gd name="T19" fmla="*/ 218 h 672"/>
                  <a:gd name="T20" fmla="*/ 302 w 610"/>
                  <a:gd name="T21" fmla="*/ 234 h 672"/>
                  <a:gd name="T22" fmla="*/ 367 w 610"/>
                  <a:gd name="T23" fmla="*/ 258 h 672"/>
                  <a:gd name="T24" fmla="*/ 463 w 610"/>
                  <a:gd name="T25" fmla="*/ 293 h 672"/>
                  <a:gd name="T26" fmla="*/ 541 w 610"/>
                  <a:gd name="T27" fmla="*/ 333 h 672"/>
                  <a:gd name="T28" fmla="*/ 586 w 610"/>
                  <a:gd name="T29" fmla="*/ 377 h 672"/>
                  <a:gd name="T30" fmla="*/ 607 w 610"/>
                  <a:gd name="T31" fmla="*/ 433 h 672"/>
                  <a:gd name="T32" fmla="*/ 609 w 610"/>
                  <a:gd name="T33" fmla="*/ 494 h 672"/>
                  <a:gd name="T34" fmla="*/ 587 w 610"/>
                  <a:gd name="T35" fmla="*/ 548 h 672"/>
                  <a:gd name="T36" fmla="*/ 547 w 610"/>
                  <a:gd name="T37" fmla="*/ 595 h 672"/>
                  <a:gd name="T38" fmla="*/ 487 w 610"/>
                  <a:gd name="T39" fmla="*/ 631 h 672"/>
                  <a:gd name="T40" fmla="*/ 410 w 610"/>
                  <a:gd name="T41" fmla="*/ 656 h 672"/>
                  <a:gd name="T42" fmla="*/ 320 w 610"/>
                  <a:gd name="T43" fmla="*/ 670 h 672"/>
                  <a:gd name="T44" fmla="*/ 214 w 610"/>
                  <a:gd name="T45" fmla="*/ 671 h 672"/>
                  <a:gd name="T46" fmla="*/ 123 w 610"/>
                  <a:gd name="T47" fmla="*/ 663 h 672"/>
                  <a:gd name="T48" fmla="*/ 42 w 610"/>
                  <a:gd name="T49" fmla="*/ 644 h 672"/>
                  <a:gd name="T50" fmla="*/ 0 w 610"/>
                  <a:gd name="T51" fmla="*/ 474 h 672"/>
                  <a:gd name="T52" fmla="*/ 140 w 610"/>
                  <a:gd name="T53" fmla="*/ 514 h 672"/>
                  <a:gd name="T54" fmla="*/ 232 w 610"/>
                  <a:gd name="T55" fmla="*/ 527 h 672"/>
                  <a:gd name="T56" fmla="*/ 305 w 610"/>
                  <a:gd name="T57" fmla="*/ 527 h 672"/>
                  <a:gd name="T58" fmla="*/ 351 w 610"/>
                  <a:gd name="T59" fmla="*/ 515 h 672"/>
                  <a:gd name="T60" fmla="*/ 372 w 610"/>
                  <a:gd name="T61" fmla="*/ 493 h 672"/>
                  <a:gd name="T62" fmla="*/ 372 w 610"/>
                  <a:gd name="T63" fmla="*/ 467 h 672"/>
                  <a:gd name="T64" fmla="*/ 352 w 610"/>
                  <a:gd name="T65" fmla="*/ 446 h 672"/>
                  <a:gd name="T66" fmla="*/ 322 w 610"/>
                  <a:gd name="T67" fmla="*/ 431 h 672"/>
                  <a:gd name="T68" fmla="*/ 282 w 610"/>
                  <a:gd name="T69" fmla="*/ 416 h 672"/>
                  <a:gd name="T70" fmla="*/ 217 w 610"/>
                  <a:gd name="T71" fmla="*/ 394 h 672"/>
                  <a:gd name="T72" fmla="*/ 123 w 610"/>
                  <a:gd name="T73" fmla="*/ 356 h 672"/>
                  <a:gd name="T74" fmla="*/ 63 w 610"/>
                  <a:gd name="T75" fmla="*/ 319 h 672"/>
                  <a:gd name="T76" fmla="*/ 27 w 610"/>
                  <a:gd name="T77" fmla="*/ 275 h 672"/>
                  <a:gd name="T78" fmla="*/ 8 w 610"/>
                  <a:gd name="T79" fmla="*/ 222 h 672"/>
                  <a:gd name="T80" fmla="*/ 8 w 610"/>
                  <a:gd name="T81" fmla="*/ 162 h 672"/>
                  <a:gd name="T82" fmla="*/ 28 w 610"/>
                  <a:gd name="T83" fmla="*/ 112 h 672"/>
                  <a:gd name="T84" fmla="*/ 67 w 610"/>
                  <a:gd name="T85" fmla="*/ 68 h 672"/>
                  <a:gd name="T86" fmla="*/ 131 w 610"/>
                  <a:gd name="T87" fmla="*/ 33 h 672"/>
                  <a:gd name="T88" fmla="*/ 222 w 610"/>
                  <a:gd name="T89" fmla="*/ 8 h 672"/>
                  <a:gd name="T90" fmla="*/ 335 w 610"/>
                  <a:gd name="T91" fmla="*/ 0 h 6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0" h="672">
                    <a:moveTo>
                      <a:pt x="335" y="0"/>
                    </a:moveTo>
                    <a:lnTo>
                      <a:pt x="402" y="3"/>
                    </a:lnTo>
                    <a:lnTo>
                      <a:pt x="471" y="12"/>
                    </a:lnTo>
                    <a:lnTo>
                      <a:pt x="541" y="27"/>
                    </a:lnTo>
                    <a:lnTo>
                      <a:pt x="610" y="47"/>
                    </a:lnTo>
                    <a:lnTo>
                      <a:pt x="538" y="183"/>
                    </a:lnTo>
                    <a:lnTo>
                      <a:pt x="491" y="168"/>
                    </a:lnTo>
                    <a:lnTo>
                      <a:pt x="445" y="156"/>
                    </a:lnTo>
                    <a:lnTo>
                      <a:pt x="403" y="148"/>
                    </a:lnTo>
                    <a:lnTo>
                      <a:pt x="364" y="143"/>
                    </a:lnTo>
                    <a:lnTo>
                      <a:pt x="328" y="141"/>
                    </a:lnTo>
                    <a:lnTo>
                      <a:pt x="299" y="143"/>
                    </a:lnTo>
                    <a:lnTo>
                      <a:pt x="276" y="147"/>
                    </a:lnTo>
                    <a:lnTo>
                      <a:pt x="260" y="153"/>
                    </a:lnTo>
                    <a:lnTo>
                      <a:pt x="249" y="162"/>
                    </a:lnTo>
                    <a:lnTo>
                      <a:pt x="241" y="172"/>
                    </a:lnTo>
                    <a:lnTo>
                      <a:pt x="240" y="183"/>
                    </a:lnTo>
                    <a:lnTo>
                      <a:pt x="243" y="196"/>
                    </a:lnTo>
                    <a:lnTo>
                      <a:pt x="251" y="208"/>
                    </a:lnTo>
                    <a:lnTo>
                      <a:pt x="266" y="218"/>
                    </a:lnTo>
                    <a:lnTo>
                      <a:pt x="281" y="225"/>
                    </a:lnTo>
                    <a:lnTo>
                      <a:pt x="302" y="234"/>
                    </a:lnTo>
                    <a:lnTo>
                      <a:pt x="330" y="245"/>
                    </a:lnTo>
                    <a:lnTo>
                      <a:pt x="367" y="258"/>
                    </a:lnTo>
                    <a:lnTo>
                      <a:pt x="410" y="273"/>
                    </a:lnTo>
                    <a:lnTo>
                      <a:pt x="463" y="293"/>
                    </a:lnTo>
                    <a:lnTo>
                      <a:pt x="506" y="313"/>
                    </a:lnTo>
                    <a:lnTo>
                      <a:pt x="541" y="333"/>
                    </a:lnTo>
                    <a:lnTo>
                      <a:pt x="567" y="355"/>
                    </a:lnTo>
                    <a:lnTo>
                      <a:pt x="586" y="377"/>
                    </a:lnTo>
                    <a:lnTo>
                      <a:pt x="599" y="404"/>
                    </a:lnTo>
                    <a:lnTo>
                      <a:pt x="607" y="433"/>
                    </a:lnTo>
                    <a:lnTo>
                      <a:pt x="610" y="464"/>
                    </a:lnTo>
                    <a:lnTo>
                      <a:pt x="609" y="494"/>
                    </a:lnTo>
                    <a:lnTo>
                      <a:pt x="601" y="522"/>
                    </a:lnTo>
                    <a:lnTo>
                      <a:pt x="587" y="548"/>
                    </a:lnTo>
                    <a:lnTo>
                      <a:pt x="570" y="573"/>
                    </a:lnTo>
                    <a:lnTo>
                      <a:pt x="547" y="595"/>
                    </a:lnTo>
                    <a:lnTo>
                      <a:pt x="520" y="614"/>
                    </a:lnTo>
                    <a:lnTo>
                      <a:pt x="487" y="631"/>
                    </a:lnTo>
                    <a:lnTo>
                      <a:pt x="451" y="645"/>
                    </a:lnTo>
                    <a:lnTo>
                      <a:pt x="410" y="656"/>
                    </a:lnTo>
                    <a:lnTo>
                      <a:pt x="367" y="665"/>
                    </a:lnTo>
                    <a:lnTo>
                      <a:pt x="320" y="670"/>
                    </a:lnTo>
                    <a:lnTo>
                      <a:pt x="268" y="672"/>
                    </a:lnTo>
                    <a:lnTo>
                      <a:pt x="214" y="671"/>
                    </a:lnTo>
                    <a:lnTo>
                      <a:pt x="164" y="668"/>
                    </a:lnTo>
                    <a:lnTo>
                      <a:pt x="123" y="663"/>
                    </a:lnTo>
                    <a:lnTo>
                      <a:pt x="82" y="654"/>
                    </a:lnTo>
                    <a:lnTo>
                      <a:pt x="42" y="644"/>
                    </a:lnTo>
                    <a:lnTo>
                      <a:pt x="0" y="630"/>
                    </a:lnTo>
                    <a:lnTo>
                      <a:pt x="0" y="474"/>
                    </a:lnTo>
                    <a:lnTo>
                      <a:pt x="69" y="497"/>
                    </a:lnTo>
                    <a:lnTo>
                      <a:pt x="140" y="514"/>
                    </a:lnTo>
                    <a:lnTo>
                      <a:pt x="187" y="522"/>
                    </a:lnTo>
                    <a:lnTo>
                      <a:pt x="232" y="527"/>
                    </a:lnTo>
                    <a:lnTo>
                      <a:pt x="274" y="528"/>
                    </a:lnTo>
                    <a:lnTo>
                      <a:pt x="305" y="527"/>
                    </a:lnTo>
                    <a:lnTo>
                      <a:pt x="330" y="522"/>
                    </a:lnTo>
                    <a:lnTo>
                      <a:pt x="351" y="515"/>
                    </a:lnTo>
                    <a:lnTo>
                      <a:pt x="364" y="505"/>
                    </a:lnTo>
                    <a:lnTo>
                      <a:pt x="372" y="493"/>
                    </a:lnTo>
                    <a:lnTo>
                      <a:pt x="375" y="480"/>
                    </a:lnTo>
                    <a:lnTo>
                      <a:pt x="372" y="467"/>
                    </a:lnTo>
                    <a:lnTo>
                      <a:pt x="366" y="456"/>
                    </a:lnTo>
                    <a:lnTo>
                      <a:pt x="352" y="446"/>
                    </a:lnTo>
                    <a:lnTo>
                      <a:pt x="333" y="436"/>
                    </a:lnTo>
                    <a:lnTo>
                      <a:pt x="322" y="431"/>
                    </a:lnTo>
                    <a:lnTo>
                      <a:pt x="305" y="424"/>
                    </a:lnTo>
                    <a:lnTo>
                      <a:pt x="282" y="416"/>
                    </a:lnTo>
                    <a:lnTo>
                      <a:pt x="252" y="406"/>
                    </a:lnTo>
                    <a:lnTo>
                      <a:pt x="217" y="394"/>
                    </a:lnTo>
                    <a:lnTo>
                      <a:pt x="166" y="374"/>
                    </a:lnTo>
                    <a:lnTo>
                      <a:pt x="123" y="356"/>
                    </a:lnTo>
                    <a:lnTo>
                      <a:pt x="90" y="337"/>
                    </a:lnTo>
                    <a:lnTo>
                      <a:pt x="63" y="319"/>
                    </a:lnTo>
                    <a:lnTo>
                      <a:pt x="43" y="298"/>
                    </a:lnTo>
                    <a:lnTo>
                      <a:pt x="27" y="275"/>
                    </a:lnTo>
                    <a:lnTo>
                      <a:pt x="15" y="250"/>
                    </a:lnTo>
                    <a:lnTo>
                      <a:pt x="8" y="222"/>
                    </a:lnTo>
                    <a:lnTo>
                      <a:pt x="5" y="191"/>
                    </a:lnTo>
                    <a:lnTo>
                      <a:pt x="8" y="162"/>
                    </a:lnTo>
                    <a:lnTo>
                      <a:pt x="16" y="136"/>
                    </a:lnTo>
                    <a:lnTo>
                      <a:pt x="28" y="112"/>
                    </a:lnTo>
                    <a:lnTo>
                      <a:pt x="44" y="88"/>
                    </a:lnTo>
                    <a:lnTo>
                      <a:pt x="67" y="68"/>
                    </a:lnTo>
                    <a:lnTo>
                      <a:pt x="93" y="51"/>
                    </a:lnTo>
                    <a:lnTo>
                      <a:pt x="131" y="33"/>
                    </a:lnTo>
                    <a:lnTo>
                      <a:pt x="174" y="19"/>
                    </a:lnTo>
                    <a:lnTo>
                      <a:pt x="222" y="8"/>
                    </a:lnTo>
                    <a:lnTo>
                      <a:pt x="275" y="2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6" name="Freeform 18"/>
              <p:cNvSpPr/>
              <p:nvPr/>
            </p:nvSpPr>
            <p:spPr>
              <a:xfrm>
                <a:off x="3221" y="2356"/>
                <a:ext cx="173" cy="327"/>
              </a:xfrm>
              <a:custGeom>
                <a:avLst/>
                <a:gdLst>
                  <a:gd name="T0" fmla="*/ 0 w 519"/>
                  <a:gd name="T1" fmla="*/ 0 h 654"/>
                  <a:gd name="T2" fmla="*/ 519 w 519"/>
                  <a:gd name="T3" fmla="*/ 0 h 654"/>
                  <a:gd name="T4" fmla="*/ 519 w 519"/>
                  <a:gd name="T5" fmla="*/ 142 h 654"/>
                  <a:gd name="T6" fmla="*/ 237 w 519"/>
                  <a:gd name="T7" fmla="*/ 142 h 654"/>
                  <a:gd name="T8" fmla="*/ 237 w 519"/>
                  <a:gd name="T9" fmla="*/ 245 h 654"/>
                  <a:gd name="T10" fmla="*/ 497 w 519"/>
                  <a:gd name="T11" fmla="*/ 245 h 654"/>
                  <a:gd name="T12" fmla="*/ 497 w 519"/>
                  <a:gd name="T13" fmla="*/ 387 h 654"/>
                  <a:gd name="T14" fmla="*/ 237 w 519"/>
                  <a:gd name="T15" fmla="*/ 387 h 654"/>
                  <a:gd name="T16" fmla="*/ 237 w 519"/>
                  <a:gd name="T17" fmla="*/ 510 h 654"/>
                  <a:gd name="T18" fmla="*/ 519 w 519"/>
                  <a:gd name="T19" fmla="*/ 510 h 654"/>
                  <a:gd name="T20" fmla="*/ 519 w 519"/>
                  <a:gd name="T21" fmla="*/ 654 h 654"/>
                  <a:gd name="T22" fmla="*/ 0 w 519"/>
                  <a:gd name="T23" fmla="*/ 654 h 654"/>
                  <a:gd name="T24" fmla="*/ 0 w 519"/>
                  <a:gd name="T25" fmla="*/ 0 h 6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9" h="654">
                    <a:moveTo>
                      <a:pt x="0" y="0"/>
                    </a:moveTo>
                    <a:lnTo>
                      <a:pt x="519" y="0"/>
                    </a:lnTo>
                    <a:lnTo>
                      <a:pt x="519" y="142"/>
                    </a:lnTo>
                    <a:lnTo>
                      <a:pt x="237" y="142"/>
                    </a:lnTo>
                    <a:lnTo>
                      <a:pt x="237" y="245"/>
                    </a:lnTo>
                    <a:lnTo>
                      <a:pt x="497" y="245"/>
                    </a:lnTo>
                    <a:lnTo>
                      <a:pt x="497" y="387"/>
                    </a:lnTo>
                    <a:lnTo>
                      <a:pt x="237" y="387"/>
                    </a:lnTo>
                    <a:lnTo>
                      <a:pt x="237" y="510"/>
                    </a:lnTo>
                    <a:lnTo>
                      <a:pt x="519" y="510"/>
                    </a:lnTo>
                    <a:lnTo>
                      <a:pt x="519" y="654"/>
                    </a:lnTo>
                    <a:lnTo>
                      <a:pt x="0" y="6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7" name="Freeform 19"/>
              <p:cNvSpPr>
                <a:spLocks noEditPoints="1"/>
              </p:cNvSpPr>
              <p:nvPr/>
            </p:nvSpPr>
            <p:spPr>
              <a:xfrm>
                <a:off x="3397" y="2355"/>
                <a:ext cx="296" cy="328"/>
              </a:xfrm>
              <a:custGeom>
                <a:avLst/>
                <a:gdLst>
                  <a:gd name="T0" fmla="*/ 443 w 888"/>
                  <a:gd name="T1" fmla="*/ 108 h 656"/>
                  <a:gd name="T2" fmla="*/ 441 w 888"/>
                  <a:gd name="T3" fmla="*/ 121 h 656"/>
                  <a:gd name="T4" fmla="*/ 435 w 888"/>
                  <a:gd name="T5" fmla="*/ 138 h 656"/>
                  <a:gd name="T6" fmla="*/ 430 w 888"/>
                  <a:gd name="T7" fmla="*/ 158 h 656"/>
                  <a:gd name="T8" fmla="*/ 422 w 888"/>
                  <a:gd name="T9" fmla="*/ 182 h 656"/>
                  <a:gd name="T10" fmla="*/ 416 w 888"/>
                  <a:gd name="T11" fmla="*/ 203 h 656"/>
                  <a:gd name="T12" fmla="*/ 407 w 888"/>
                  <a:gd name="T13" fmla="*/ 229 h 656"/>
                  <a:gd name="T14" fmla="*/ 397 w 888"/>
                  <a:gd name="T15" fmla="*/ 260 h 656"/>
                  <a:gd name="T16" fmla="*/ 384 w 888"/>
                  <a:gd name="T17" fmla="*/ 298 h 656"/>
                  <a:gd name="T18" fmla="*/ 369 w 888"/>
                  <a:gd name="T19" fmla="*/ 340 h 656"/>
                  <a:gd name="T20" fmla="*/ 352 w 888"/>
                  <a:gd name="T21" fmla="*/ 389 h 656"/>
                  <a:gd name="T22" fmla="*/ 538 w 888"/>
                  <a:gd name="T23" fmla="*/ 389 h 656"/>
                  <a:gd name="T24" fmla="*/ 500 w 888"/>
                  <a:gd name="T25" fmla="*/ 282 h 656"/>
                  <a:gd name="T26" fmla="*/ 491 w 888"/>
                  <a:gd name="T27" fmla="*/ 255 h 656"/>
                  <a:gd name="T28" fmla="*/ 480 w 888"/>
                  <a:gd name="T29" fmla="*/ 225 h 656"/>
                  <a:gd name="T30" fmla="*/ 468 w 888"/>
                  <a:gd name="T31" fmla="*/ 189 h 656"/>
                  <a:gd name="T32" fmla="*/ 460 w 888"/>
                  <a:gd name="T33" fmla="*/ 162 h 656"/>
                  <a:gd name="T34" fmla="*/ 453 w 888"/>
                  <a:gd name="T35" fmla="*/ 140 h 656"/>
                  <a:gd name="T36" fmla="*/ 447 w 888"/>
                  <a:gd name="T37" fmla="*/ 122 h 656"/>
                  <a:gd name="T38" fmla="*/ 443 w 888"/>
                  <a:gd name="T39" fmla="*/ 108 h 656"/>
                  <a:gd name="T40" fmla="*/ 284 w 888"/>
                  <a:gd name="T41" fmla="*/ 0 h 656"/>
                  <a:gd name="T42" fmla="*/ 599 w 888"/>
                  <a:gd name="T43" fmla="*/ 0 h 656"/>
                  <a:gd name="T44" fmla="*/ 888 w 888"/>
                  <a:gd name="T45" fmla="*/ 656 h 656"/>
                  <a:gd name="T46" fmla="*/ 630 w 888"/>
                  <a:gd name="T47" fmla="*/ 656 h 656"/>
                  <a:gd name="T48" fmla="*/ 587 w 888"/>
                  <a:gd name="T49" fmla="*/ 533 h 656"/>
                  <a:gd name="T50" fmla="*/ 303 w 888"/>
                  <a:gd name="T51" fmla="*/ 533 h 656"/>
                  <a:gd name="T52" fmla="*/ 260 w 888"/>
                  <a:gd name="T53" fmla="*/ 656 h 656"/>
                  <a:gd name="T54" fmla="*/ 0 w 888"/>
                  <a:gd name="T55" fmla="*/ 656 h 656"/>
                  <a:gd name="T56" fmla="*/ 284 w 888"/>
                  <a:gd name="T57" fmla="*/ 0 h 65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88" h="656">
                    <a:moveTo>
                      <a:pt x="443" y="108"/>
                    </a:moveTo>
                    <a:lnTo>
                      <a:pt x="441" y="121"/>
                    </a:lnTo>
                    <a:lnTo>
                      <a:pt x="435" y="138"/>
                    </a:lnTo>
                    <a:lnTo>
                      <a:pt x="430" y="158"/>
                    </a:lnTo>
                    <a:lnTo>
                      <a:pt x="422" y="182"/>
                    </a:lnTo>
                    <a:lnTo>
                      <a:pt x="416" y="203"/>
                    </a:lnTo>
                    <a:lnTo>
                      <a:pt x="407" y="229"/>
                    </a:lnTo>
                    <a:lnTo>
                      <a:pt x="397" y="260"/>
                    </a:lnTo>
                    <a:lnTo>
                      <a:pt x="384" y="298"/>
                    </a:lnTo>
                    <a:lnTo>
                      <a:pt x="369" y="340"/>
                    </a:lnTo>
                    <a:lnTo>
                      <a:pt x="352" y="389"/>
                    </a:lnTo>
                    <a:lnTo>
                      <a:pt x="538" y="389"/>
                    </a:lnTo>
                    <a:lnTo>
                      <a:pt x="500" y="282"/>
                    </a:lnTo>
                    <a:lnTo>
                      <a:pt x="491" y="255"/>
                    </a:lnTo>
                    <a:lnTo>
                      <a:pt x="480" y="225"/>
                    </a:lnTo>
                    <a:lnTo>
                      <a:pt x="468" y="189"/>
                    </a:lnTo>
                    <a:lnTo>
                      <a:pt x="460" y="162"/>
                    </a:lnTo>
                    <a:lnTo>
                      <a:pt x="453" y="140"/>
                    </a:lnTo>
                    <a:lnTo>
                      <a:pt x="447" y="122"/>
                    </a:lnTo>
                    <a:lnTo>
                      <a:pt x="443" y="108"/>
                    </a:lnTo>
                    <a:close/>
                    <a:moveTo>
                      <a:pt x="284" y="0"/>
                    </a:moveTo>
                    <a:lnTo>
                      <a:pt x="599" y="0"/>
                    </a:lnTo>
                    <a:lnTo>
                      <a:pt x="888" y="656"/>
                    </a:lnTo>
                    <a:lnTo>
                      <a:pt x="630" y="656"/>
                    </a:lnTo>
                    <a:lnTo>
                      <a:pt x="587" y="533"/>
                    </a:lnTo>
                    <a:lnTo>
                      <a:pt x="303" y="533"/>
                    </a:lnTo>
                    <a:lnTo>
                      <a:pt x="260" y="656"/>
                    </a:lnTo>
                    <a:lnTo>
                      <a:pt x="0" y="656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8" name="Freeform 20"/>
              <p:cNvSpPr>
                <a:spLocks noEditPoints="1"/>
              </p:cNvSpPr>
              <p:nvPr/>
            </p:nvSpPr>
            <p:spPr>
              <a:xfrm>
                <a:off x="3707" y="2356"/>
                <a:ext cx="250" cy="327"/>
              </a:xfrm>
              <a:custGeom>
                <a:avLst/>
                <a:gdLst>
                  <a:gd name="T0" fmla="*/ 237 w 748"/>
                  <a:gd name="T1" fmla="*/ 134 h 654"/>
                  <a:gd name="T2" fmla="*/ 237 w 748"/>
                  <a:gd name="T3" fmla="*/ 284 h 654"/>
                  <a:gd name="T4" fmla="*/ 281 w 748"/>
                  <a:gd name="T5" fmla="*/ 284 h 654"/>
                  <a:gd name="T6" fmla="*/ 314 w 748"/>
                  <a:gd name="T7" fmla="*/ 282 h 654"/>
                  <a:gd name="T8" fmla="*/ 341 w 748"/>
                  <a:gd name="T9" fmla="*/ 276 h 654"/>
                  <a:gd name="T10" fmla="*/ 364 w 748"/>
                  <a:gd name="T11" fmla="*/ 268 h 654"/>
                  <a:gd name="T12" fmla="*/ 381 w 748"/>
                  <a:gd name="T13" fmla="*/ 256 h 654"/>
                  <a:gd name="T14" fmla="*/ 395 w 748"/>
                  <a:gd name="T15" fmla="*/ 242 h 654"/>
                  <a:gd name="T16" fmla="*/ 401 w 748"/>
                  <a:gd name="T17" fmla="*/ 223 h 654"/>
                  <a:gd name="T18" fmla="*/ 404 w 748"/>
                  <a:gd name="T19" fmla="*/ 202 h 654"/>
                  <a:gd name="T20" fmla="*/ 401 w 748"/>
                  <a:gd name="T21" fmla="*/ 183 h 654"/>
                  <a:gd name="T22" fmla="*/ 395 w 748"/>
                  <a:gd name="T23" fmla="*/ 168 h 654"/>
                  <a:gd name="T24" fmla="*/ 382 w 748"/>
                  <a:gd name="T25" fmla="*/ 156 h 654"/>
                  <a:gd name="T26" fmla="*/ 365 w 748"/>
                  <a:gd name="T27" fmla="*/ 147 h 654"/>
                  <a:gd name="T28" fmla="*/ 342 w 748"/>
                  <a:gd name="T29" fmla="*/ 140 h 654"/>
                  <a:gd name="T30" fmla="*/ 315 w 748"/>
                  <a:gd name="T31" fmla="*/ 136 h 654"/>
                  <a:gd name="T32" fmla="*/ 282 w 748"/>
                  <a:gd name="T33" fmla="*/ 134 h 654"/>
                  <a:gd name="T34" fmla="*/ 237 w 748"/>
                  <a:gd name="T35" fmla="*/ 134 h 654"/>
                  <a:gd name="T36" fmla="*/ 0 w 748"/>
                  <a:gd name="T37" fmla="*/ 0 h 654"/>
                  <a:gd name="T38" fmla="*/ 287 w 748"/>
                  <a:gd name="T39" fmla="*/ 0 h 654"/>
                  <a:gd name="T40" fmla="*/ 349 w 748"/>
                  <a:gd name="T41" fmla="*/ 3 h 654"/>
                  <a:gd name="T42" fmla="*/ 404 w 748"/>
                  <a:gd name="T43" fmla="*/ 7 h 654"/>
                  <a:gd name="T44" fmla="*/ 454 w 748"/>
                  <a:gd name="T45" fmla="*/ 15 h 654"/>
                  <a:gd name="T46" fmla="*/ 499 w 748"/>
                  <a:gd name="T47" fmla="*/ 26 h 654"/>
                  <a:gd name="T48" fmla="*/ 536 w 748"/>
                  <a:gd name="T49" fmla="*/ 41 h 654"/>
                  <a:gd name="T50" fmla="*/ 569 w 748"/>
                  <a:gd name="T51" fmla="*/ 58 h 654"/>
                  <a:gd name="T52" fmla="*/ 596 w 748"/>
                  <a:gd name="T53" fmla="*/ 78 h 654"/>
                  <a:gd name="T54" fmla="*/ 616 w 748"/>
                  <a:gd name="T55" fmla="*/ 103 h 654"/>
                  <a:gd name="T56" fmla="*/ 631 w 748"/>
                  <a:gd name="T57" fmla="*/ 130 h 654"/>
                  <a:gd name="T58" fmla="*/ 639 w 748"/>
                  <a:gd name="T59" fmla="*/ 160 h 654"/>
                  <a:gd name="T60" fmla="*/ 642 w 748"/>
                  <a:gd name="T61" fmla="*/ 194 h 654"/>
                  <a:gd name="T62" fmla="*/ 639 w 748"/>
                  <a:gd name="T63" fmla="*/ 225 h 654"/>
                  <a:gd name="T64" fmla="*/ 630 w 748"/>
                  <a:gd name="T65" fmla="*/ 254 h 654"/>
                  <a:gd name="T66" fmla="*/ 615 w 748"/>
                  <a:gd name="T67" fmla="*/ 282 h 654"/>
                  <a:gd name="T68" fmla="*/ 594 w 748"/>
                  <a:gd name="T69" fmla="*/ 307 h 654"/>
                  <a:gd name="T70" fmla="*/ 566 w 748"/>
                  <a:gd name="T71" fmla="*/ 329 h 654"/>
                  <a:gd name="T72" fmla="*/ 534 w 748"/>
                  <a:gd name="T73" fmla="*/ 350 h 654"/>
                  <a:gd name="T74" fmla="*/ 495 w 748"/>
                  <a:gd name="T75" fmla="*/ 369 h 654"/>
                  <a:gd name="T76" fmla="*/ 748 w 748"/>
                  <a:gd name="T77" fmla="*/ 654 h 654"/>
                  <a:gd name="T78" fmla="*/ 481 w 748"/>
                  <a:gd name="T79" fmla="*/ 654 h 654"/>
                  <a:gd name="T80" fmla="*/ 296 w 748"/>
                  <a:gd name="T81" fmla="*/ 416 h 654"/>
                  <a:gd name="T82" fmla="*/ 237 w 748"/>
                  <a:gd name="T83" fmla="*/ 416 h 654"/>
                  <a:gd name="T84" fmla="*/ 237 w 748"/>
                  <a:gd name="T85" fmla="*/ 654 h 654"/>
                  <a:gd name="T86" fmla="*/ 0 w 748"/>
                  <a:gd name="T87" fmla="*/ 654 h 654"/>
                  <a:gd name="T88" fmla="*/ 0 w 748"/>
                  <a:gd name="T89" fmla="*/ 0 h 6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8" h="654">
                    <a:moveTo>
                      <a:pt x="237" y="134"/>
                    </a:moveTo>
                    <a:lnTo>
                      <a:pt x="237" y="284"/>
                    </a:lnTo>
                    <a:lnTo>
                      <a:pt x="281" y="284"/>
                    </a:lnTo>
                    <a:lnTo>
                      <a:pt x="314" y="282"/>
                    </a:lnTo>
                    <a:lnTo>
                      <a:pt x="341" y="276"/>
                    </a:lnTo>
                    <a:lnTo>
                      <a:pt x="364" y="268"/>
                    </a:lnTo>
                    <a:lnTo>
                      <a:pt x="381" y="256"/>
                    </a:lnTo>
                    <a:lnTo>
                      <a:pt x="395" y="242"/>
                    </a:lnTo>
                    <a:lnTo>
                      <a:pt x="401" y="223"/>
                    </a:lnTo>
                    <a:lnTo>
                      <a:pt x="404" y="202"/>
                    </a:lnTo>
                    <a:lnTo>
                      <a:pt x="401" y="183"/>
                    </a:lnTo>
                    <a:lnTo>
                      <a:pt x="395" y="168"/>
                    </a:lnTo>
                    <a:lnTo>
                      <a:pt x="382" y="156"/>
                    </a:lnTo>
                    <a:lnTo>
                      <a:pt x="365" y="147"/>
                    </a:lnTo>
                    <a:lnTo>
                      <a:pt x="342" y="140"/>
                    </a:lnTo>
                    <a:lnTo>
                      <a:pt x="315" y="136"/>
                    </a:lnTo>
                    <a:lnTo>
                      <a:pt x="282" y="134"/>
                    </a:lnTo>
                    <a:lnTo>
                      <a:pt x="237" y="134"/>
                    </a:lnTo>
                    <a:close/>
                    <a:moveTo>
                      <a:pt x="0" y="0"/>
                    </a:moveTo>
                    <a:lnTo>
                      <a:pt x="287" y="0"/>
                    </a:lnTo>
                    <a:lnTo>
                      <a:pt x="349" y="3"/>
                    </a:lnTo>
                    <a:lnTo>
                      <a:pt x="404" y="7"/>
                    </a:lnTo>
                    <a:lnTo>
                      <a:pt x="454" y="15"/>
                    </a:lnTo>
                    <a:lnTo>
                      <a:pt x="499" y="26"/>
                    </a:lnTo>
                    <a:lnTo>
                      <a:pt x="536" y="41"/>
                    </a:lnTo>
                    <a:lnTo>
                      <a:pt x="569" y="58"/>
                    </a:lnTo>
                    <a:lnTo>
                      <a:pt x="596" y="78"/>
                    </a:lnTo>
                    <a:lnTo>
                      <a:pt x="616" y="103"/>
                    </a:lnTo>
                    <a:lnTo>
                      <a:pt x="631" y="130"/>
                    </a:lnTo>
                    <a:lnTo>
                      <a:pt x="639" y="160"/>
                    </a:lnTo>
                    <a:lnTo>
                      <a:pt x="642" y="194"/>
                    </a:lnTo>
                    <a:lnTo>
                      <a:pt x="639" y="225"/>
                    </a:lnTo>
                    <a:lnTo>
                      <a:pt x="630" y="254"/>
                    </a:lnTo>
                    <a:lnTo>
                      <a:pt x="615" y="282"/>
                    </a:lnTo>
                    <a:lnTo>
                      <a:pt x="594" y="307"/>
                    </a:lnTo>
                    <a:lnTo>
                      <a:pt x="566" y="329"/>
                    </a:lnTo>
                    <a:lnTo>
                      <a:pt x="534" y="350"/>
                    </a:lnTo>
                    <a:lnTo>
                      <a:pt x="495" y="369"/>
                    </a:lnTo>
                    <a:lnTo>
                      <a:pt x="748" y="654"/>
                    </a:lnTo>
                    <a:lnTo>
                      <a:pt x="481" y="654"/>
                    </a:lnTo>
                    <a:lnTo>
                      <a:pt x="296" y="416"/>
                    </a:lnTo>
                    <a:lnTo>
                      <a:pt x="237" y="416"/>
                    </a:lnTo>
                    <a:lnTo>
                      <a:pt x="237" y="654"/>
                    </a:lnTo>
                    <a:lnTo>
                      <a:pt x="0" y="6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9" name="Freeform 21"/>
              <p:cNvSpPr/>
              <p:nvPr/>
            </p:nvSpPr>
            <p:spPr>
              <a:xfrm>
                <a:off x="3956" y="2352"/>
                <a:ext cx="231" cy="335"/>
              </a:xfrm>
              <a:custGeom>
                <a:avLst/>
                <a:gdLst>
                  <a:gd name="T0" fmla="*/ 493 w 693"/>
                  <a:gd name="T1" fmla="*/ 3 h 672"/>
                  <a:gd name="T2" fmla="*/ 628 w 693"/>
                  <a:gd name="T3" fmla="*/ 26 h 672"/>
                  <a:gd name="T4" fmla="*/ 621 w 693"/>
                  <a:gd name="T5" fmla="*/ 185 h 672"/>
                  <a:gd name="T6" fmla="*/ 524 w 693"/>
                  <a:gd name="T7" fmla="*/ 157 h 672"/>
                  <a:gd name="T8" fmla="*/ 456 w 693"/>
                  <a:gd name="T9" fmla="*/ 146 h 672"/>
                  <a:gd name="T10" fmla="*/ 388 w 693"/>
                  <a:gd name="T11" fmla="*/ 147 h 672"/>
                  <a:gd name="T12" fmla="*/ 332 w 693"/>
                  <a:gd name="T13" fmla="*/ 163 h 672"/>
                  <a:gd name="T14" fmla="*/ 289 w 693"/>
                  <a:gd name="T15" fmla="*/ 197 h 672"/>
                  <a:gd name="T16" fmla="*/ 259 w 693"/>
                  <a:gd name="T17" fmla="*/ 244 h 672"/>
                  <a:gd name="T18" fmla="*/ 243 w 693"/>
                  <a:gd name="T19" fmla="*/ 304 h 672"/>
                  <a:gd name="T20" fmla="*/ 243 w 693"/>
                  <a:gd name="T21" fmla="*/ 374 h 672"/>
                  <a:gd name="T22" fmla="*/ 259 w 693"/>
                  <a:gd name="T23" fmla="*/ 435 h 672"/>
                  <a:gd name="T24" fmla="*/ 290 w 693"/>
                  <a:gd name="T25" fmla="*/ 481 h 672"/>
                  <a:gd name="T26" fmla="*/ 336 w 693"/>
                  <a:gd name="T27" fmla="*/ 510 h 672"/>
                  <a:gd name="T28" fmla="*/ 397 w 693"/>
                  <a:gd name="T29" fmla="*/ 525 h 672"/>
                  <a:gd name="T30" fmla="*/ 490 w 693"/>
                  <a:gd name="T31" fmla="*/ 524 h 672"/>
                  <a:gd name="T32" fmla="*/ 600 w 693"/>
                  <a:gd name="T33" fmla="*/ 502 h 672"/>
                  <a:gd name="T34" fmla="*/ 655 w 693"/>
                  <a:gd name="T35" fmla="*/ 635 h 672"/>
                  <a:gd name="T36" fmla="*/ 539 w 693"/>
                  <a:gd name="T37" fmla="*/ 663 h 672"/>
                  <a:gd name="T38" fmla="*/ 408 w 693"/>
                  <a:gd name="T39" fmla="*/ 672 h 672"/>
                  <a:gd name="T40" fmla="*/ 303 w 693"/>
                  <a:gd name="T41" fmla="*/ 665 h 672"/>
                  <a:gd name="T42" fmla="*/ 212 w 693"/>
                  <a:gd name="T43" fmla="*/ 643 h 672"/>
                  <a:gd name="T44" fmla="*/ 136 w 693"/>
                  <a:gd name="T45" fmla="*/ 609 h 672"/>
                  <a:gd name="T46" fmla="*/ 77 w 693"/>
                  <a:gd name="T47" fmla="*/ 559 h 672"/>
                  <a:gd name="T48" fmla="*/ 34 w 693"/>
                  <a:gd name="T49" fmla="*/ 499 h 672"/>
                  <a:gd name="T50" fmla="*/ 8 w 693"/>
                  <a:gd name="T51" fmla="*/ 424 h 672"/>
                  <a:gd name="T52" fmla="*/ 0 w 693"/>
                  <a:gd name="T53" fmla="*/ 338 h 672"/>
                  <a:gd name="T54" fmla="*/ 12 w 693"/>
                  <a:gd name="T55" fmla="*/ 243 h 672"/>
                  <a:gd name="T56" fmla="*/ 51 w 693"/>
                  <a:gd name="T57" fmla="*/ 160 h 672"/>
                  <a:gd name="T58" fmla="*/ 99 w 693"/>
                  <a:gd name="T59" fmla="*/ 104 h 672"/>
                  <a:gd name="T60" fmla="*/ 161 w 693"/>
                  <a:gd name="T61" fmla="*/ 60 h 672"/>
                  <a:gd name="T62" fmla="*/ 238 w 693"/>
                  <a:gd name="T63" fmla="*/ 27 h 672"/>
                  <a:gd name="T64" fmla="*/ 324 w 693"/>
                  <a:gd name="T65" fmla="*/ 6 h 672"/>
                  <a:gd name="T66" fmla="*/ 423 w 693"/>
                  <a:gd name="T67" fmla="*/ 0 h 67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3" h="672">
                    <a:moveTo>
                      <a:pt x="423" y="0"/>
                    </a:moveTo>
                    <a:lnTo>
                      <a:pt x="493" y="3"/>
                    </a:lnTo>
                    <a:lnTo>
                      <a:pt x="560" y="12"/>
                    </a:lnTo>
                    <a:lnTo>
                      <a:pt x="628" y="26"/>
                    </a:lnTo>
                    <a:lnTo>
                      <a:pt x="693" y="46"/>
                    </a:lnTo>
                    <a:lnTo>
                      <a:pt x="621" y="185"/>
                    </a:lnTo>
                    <a:lnTo>
                      <a:pt x="573" y="169"/>
                    </a:lnTo>
                    <a:lnTo>
                      <a:pt x="524" y="157"/>
                    </a:lnTo>
                    <a:lnTo>
                      <a:pt x="492" y="150"/>
                    </a:lnTo>
                    <a:lnTo>
                      <a:pt x="456" y="146"/>
                    </a:lnTo>
                    <a:lnTo>
                      <a:pt x="420" y="145"/>
                    </a:lnTo>
                    <a:lnTo>
                      <a:pt x="388" y="147"/>
                    </a:lnTo>
                    <a:lnTo>
                      <a:pt x="359" y="153"/>
                    </a:lnTo>
                    <a:lnTo>
                      <a:pt x="332" y="163"/>
                    </a:lnTo>
                    <a:lnTo>
                      <a:pt x="309" y="178"/>
                    </a:lnTo>
                    <a:lnTo>
                      <a:pt x="289" y="197"/>
                    </a:lnTo>
                    <a:lnTo>
                      <a:pt x="271" y="219"/>
                    </a:lnTo>
                    <a:lnTo>
                      <a:pt x="259" y="244"/>
                    </a:lnTo>
                    <a:lnTo>
                      <a:pt x="250" y="272"/>
                    </a:lnTo>
                    <a:lnTo>
                      <a:pt x="243" y="304"/>
                    </a:lnTo>
                    <a:lnTo>
                      <a:pt x="242" y="339"/>
                    </a:lnTo>
                    <a:lnTo>
                      <a:pt x="243" y="374"/>
                    </a:lnTo>
                    <a:lnTo>
                      <a:pt x="250" y="407"/>
                    </a:lnTo>
                    <a:lnTo>
                      <a:pt x="259" y="435"/>
                    </a:lnTo>
                    <a:lnTo>
                      <a:pt x="273" y="459"/>
                    </a:lnTo>
                    <a:lnTo>
                      <a:pt x="290" y="481"/>
                    </a:lnTo>
                    <a:lnTo>
                      <a:pt x="311" y="497"/>
                    </a:lnTo>
                    <a:lnTo>
                      <a:pt x="336" y="510"/>
                    </a:lnTo>
                    <a:lnTo>
                      <a:pt x="365" y="520"/>
                    </a:lnTo>
                    <a:lnTo>
                      <a:pt x="397" y="525"/>
                    </a:lnTo>
                    <a:lnTo>
                      <a:pt x="434" y="527"/>
                    </a:lnTo>
                    <a:lnTo>
                      <a:pt x="490" y="524"/>
                    </a:lnTo>
                    <a:lnTo>
                      <a:pt x="546" y="515"/>
                    </a:lnTo>
                    <a:lnTo>
                      <a:pt x="600" y="502"/>
                    </a:lnTo>
                    <a:lnTo>
                      <a:pt x="655" y="487"/>
                    </a:lnTo>
                    <a:lnTo>
                      <a:pt x="655" y="635"/>
                    </a:lnTo>
                    <a:lnTo>
                      <a:pt x="598" y="651"/>
                    </a:lnTo>
                    <a:lnTo>
                      <a:pt x="539" y="663"/>
                    </a:lnTo>
                    <a:lnTo>
                      <a:pt x="475" y="670"/>
                    </a:lnTo>
                    <a:lnTo>
                      <a:pt x="408" y="672"/>
                    </a:lnTo>
                    <a:lnTo>
                      <a:pt x="354" y="670"/>
                    </a:lnTo>
                    <a:lnTo>
                      <a:pt x="303" y="665"/>
                    </a:lnTo>
                    <a:lnTo>
                      <a:pt x="255" y="655"/>
                    </a:lnTo>
                    <a:lnTo>
                      <a:pt x="212" y="643"/>
                    </a:lnTo>
                    <a:lnTo>
                      <a:pt x="173" y="628"/>
                    </a:lnTo>
                    <a:lnTo>
                      <a:pt x="136" y="609"/>
                    </a:lnTo>
                    <a:lnTo>
                      <a:pt x="105" y="586"/>
                    </a:lnTo>
                    <a:lnTo>
                      <a:pt x="77" y="559"/>
                    </a:lnTo>
                    <a:lnTo>
                      <a:pt x="54" y="530"/>
                    </a:lnTo>
                    <a:lnTo>
                      <a:pt x="34" y="499"/>
                    </a:lnTo>
                    <a:lnTo>
                      <a:pt x="19" y="463"/>
                    </a:lnTo>
                    <a:lnTo>
                      <a:pt x="8" y="424"/>
                    </a:lnTo>
                    <a:lnTo>
                      <a:pt x="1" y="383"/>
                    </a:lnTo>
                    <a:lnTo>
                      <a:pt x="0" y="338"/>
                    </a:lnTo>
                    <a:lnTo>
                      <a:pt x="3" y="289"/>
                    </a:lnTo>
                    <a:lnTo>
                      <a:pt x="12" y="243"/>
                    </a:lnTo>
                    <a:lnTo>
                      <a:pt x="28" y="200"/>
                    </a:lnTo>
                    <a:lnTo>
                      <a:pt x="51" y="160"/>
                    </a:lnTo>
                    <a:lnTo>
                      <a:pt x="73" y="131"/>
                    </a:lnTo>
                    <a:lnTo>
                      <a:pt x="99" y="104"/>
                    </a:lnTo>
                    <a:lnTo>
                      <a:pt x="128" y="80"/>
                    </a:lnTo>
                    <a:lnTo>
                      <a:pt x="161" y="60"/>
                    </a:lnTo>
                    <a:lnTo>
                      <a:pt x="197" y="42"/>
                    </a:lnTo>
                    <a:lnTo>
                      <a:pt x="238" y="27"/>
                    </a:lnTo>
                    <a:lnTo>
                      <a:pt x="280" y="16"/>
                    </a:lnTo>
                    <a:lnTo>
                      <a:pt x="324" y="6"/>
                    </a:lnTo>
                    <a:lnTo>
                      <a:pt x="373" y="2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30" name="Freeform 22"/>
              <p:cNvSpPr/>
              <p:nvPr/>
            </p:nvSpPr>
            <p:spPr>
              <a:xfrm>
                <a:off x="4215" y="2356"/>
                <a:ext cx="249" cy="327"/>
              </a:xfrm>
              <a:custGeom>
                <a:avLst/>
                <a:gdLst>
                  <a:gd name="T0" fmla="*/ 0 w 746"/>
                  <a:gd name="T1" fmla="*/ 0 h 654"/>
                  <a:gd name="T2" fmla="*/ 236 w 746"/>
                  <a:gd name="T3" fmla="*/ 0 h 654"/>
                  <a:gd name="T4" fmla="*/ 236 w 746"/>
                  <a:gd name="T5" fmla="*/ 243 h 654"/>
                  <a:gd name="T6" fmla="*/ 510 w 746"/>
                  <a:gd name="T7" fmla="*/ 243 h 654"/>
                  <a:gd name="T8" fmla="*/ 510 w 746"/>
                  <a:gd name="T9" fmla="*/ 0 h 654"/>
                  <a:gd name="T10" fmla="*/ 746 w 746"/>
                  <a:gd name="T11" fmla="*/ 0 h 654"/>
                  <a:gd name="T12" fmla="*/ 746 w 746"/>
                  <a:gd name="T13" fmla="*/ 654 h 654"/>
                  <a:gd name="T14" fmla="*/ 510 w 746"/>
                  <a:gd name="T15" fmla="*/ 654 h 654"/>
                  <a:gd name="T16" fmla="*/ 510 w 746"/>
                  <a:gd name="T17" fmla="*/ 388 h 654"/>
                  <a:gd name="T18" fmla="*/ 236 w 746"/>
                  <a:gd name="T19" fmla="*/ 388 h 654"/>
                  <a:gd name="T20" fmla="*/ 236 w 746"/>
                  <a:gd name="T21" fmla="*/ 654 h 654"/>
                  <a:gd name="T22" fmla="*/ 0 w 746"/>
                  <a:gd name="T23" fmla="*/ 654 h 654"/>
                  <a:gd name="T24" fmla="*/ 0 w 746"/>
                  <a:gd name="T25" fmla="*/ 0 h 6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46" h="654">
                    <a:moveTo>
                      <a:pt x="0" y="0"/>
                    </a:moveTo>
                    <a:lnTo>
                      <a:pt x="236" y="0"/>
                    </a:lnTo>
                    <a:lnTo>
                      <a:pt x="236" y="243"/>
                    </a:lnTo>
                    <a:lnTo>
                      <a:pt x="510" y="243"/>
                    </a:lnTo>
                    <a:lnTo>
                      <a:pt x="510" y="0"/>
                    </a:lnTo>
                    <a:lnTo>
                      <a:pt x="746" y="0"/>
                    </a:lnTo>
                    <a:lnTo>
                      <a:pt x="746" y="654"/>
                    </a:lnTo>
                    <a:lnTo>
                      <a:pt x="510" y="654"/>
                    </a:lnTo>
                    <a:lnTo>
                      <a:pt x="510" y="388"/>
                    </a:lnTo>
                    <a:lnTo>
                      <a:pt x="236" y="388"/>
                    </a:lnTo>
                    <a:lnTo>
                      <a:pt x="236" y="654"/>
                    </a:lnTo>
                    <a:lnTo>
                      <a:pt x="0" y="6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31" name="Freeform 23"/>
              <p:cNvSpPr>
                <a:spLocks noEditPoints="1"/>
              </p:cNvSpPr>
              <p:nvPr/>
            </p:nvSpPr>
            <p:spPr>
              <a:xfrm>
                <a:off x="3697" y="1413"/>
                <a:ext cx="765" cy="988"/>
              </a:xfrm>
              <a:custGeom>
                <a:avLst/>
                <a:gdLst>
                  <a:gd name="T0" fmla="*/ 561 w 2296"/>
                  <a:gd name="T1" fmla="*/ 120 h 1977"/>
                  <a:gd name="T2" fmla="*/ 372 w 2296"/>
                  <a:gd name="T3" fmla="*/ 218 h 1977"/>
                  <a:gd name="T4" fmla="*/ 264 w 2296"/>
                  <a:gd name="T5" fmla="*/ 372 h 1977"/>
                  <a:gd name="T6" fmla="*/ 264 w 2296"/>
                  <a:gd name="T7" fmla="*/ 552 h 1977"/>
                  <a:gd name="T8" fmla="*/ 372 w 2296"/>
                  <a:gd name="T9" fmla="*/ 705 h 1977"/>
                  <a:gd name="T10" fmla="*/ 561 w 2296"/>
                  <a:gd name="T11" fmla="*/ 804 h 1977"/>
                  <a:gd name="T12" fmla="*/ 798 w 2296"/>
                  <a:gd name="T13" fmla="*/ 825 h 1977"/>
                  <a:gd name="T14" fmla="*/ 1017 w 2296"/>
                  <a:gd name="T15" fmla="*/ 762 h 1977"/>
                  <a:gd name="T16" fmla="*/ 1170 w 2296"/>
                  <a:gd name="T17" fmla="*/ 634 h 1977"/>
                  <a:gd name="T18" fmla="*/ 1226 w 2296"/>
                  <a:gd name="T19" fmla="*/ 462 h 1977"/>
                  <a:gd name="T20" fmla="*/ 1170 w 2296"/>
                  <a:gd name="T21" fmla="*/ 290 h 1977"/>
                  <a:gd name="T22" fmla="*/ 1017 w 2296"/>
                  <a:gd name="T23" fmla="*/ 161 h 1977"/>
                  <a:gd name="T24" fmla="*/ 798 w 2296"/>
                  <a:gd name="T25" fmla="*/ 98 h 1977"/>
                  <a:gd name="T26" fmla="*/ 879 w 2296"/>
                  <a:gd name="T27" fmla="*/ 12 h 1977"/>
                  <a:gd name="T28" fmla="*/ 1124 w 2296"/>
                  <a:gd name="T29" fmla="*/ 101 h 1977"/>
                  <a:gd name="T30" fmla="*/ 1293 w 2296"/>
                  <a:gd name="T31" fmla="*/ 259 h 1977"/>
                  <a:gd name="T32" fmla="*/ 1355 w 2296"/>
                  <a:gd name="T33" fmla="*/ 462 h 1977"/>
                  <a:gd name="T34" fmla="*/ 1317 w 2296"/>
                  <a:gd name="T35" fmla="*/ 620 h 1977"/>
                  <a:gd name="T36" fmla="*/ 1399 w 2296"/>
                  <a:gd name="T37" fmla="*/ 628 h 1977"/>
                  <a:gd name="T38" fmla="*/ 1479 w 2296"/>
                  <a:gd name="T39" fmla="*/ 697 h 1977"/>
                  <a:gd name="T40" fmla="*/ 2228 w 2296"/>
                  <a:gd name="T41" fmla="*/ 1074 h 1977"/>
                  <a:gd name="T42" fmla="*/ 2292 w 2296"/>
                  <a:gd name="T43" fmla="*/ 1140 h 1977"/>
                  <a:gd name="T44" fmla="*/ 2274 w 2296"/>
                  <a:gd name="T45" fmla="*/ 1220 h 1977"/>
                  <a:gd name="T46" fmla="*/ 2182 w 2296"/>
                  <a:gd name="T47" fmla="*/ 1269 h 1977"/>
                  <a:gd name="T48" fmla="*/ 2080 w 2296"/>
                  <a:gd name="T49" fmla="*/ 1256 h 1977"/>
                  <a:gd name="T50" fmla="*/ 1345 w 2296"/>
                  <a:gd name="T51" fmla="*/ 1033 h 1977"/>
                  <a:gd name="T52" fmla="*/ 1230 w 2296"/>
                  <a:gd name="T53" fmla="*/ 1089 h 1977"/>
                  <a:gd name="T54" fmla="*/ 1167 w 2296"/>
                  <a:gd name="T55" fmla="*/ 1108 h 1977"/>
                  <a:gd name="T56" fmla="*/ 1130 w 2296"/>
                  <a:gd name="T57" fmla="*/ 1590 h 1977"/>
                  <a:gd name="T58" fmla="*/ 1098 w 2296"/>
                  <a:gd name="T59" fmla="*/ 1811 h 1977"/>
                  <a:gd name="T60" fmla="*/ 900 w 2296"/>
                  <a:gd name="T61" fmla="*/ 1859 h 1977"/>
                  <a:gd name="T62" fmla="*/ 762 w 2296"/>
                  <a:gd name="T63" fmla="*/ 1950 h 1977"/>
                  <a:gd name="T64" fmla="*/ 739 w 2296"/>
                  <a:gd name="T65" fmla="*/ 1804 h 1977"/>
                  <a:gd name="T66" fmla="*/ 705 w 2296"/>
                  <a:gd name="T67" fmla="*/ 1936 h 1977"/>
                  <a:gd name="T68" fmla="*/ 594 w 2296"/>
                  <a:gd name="T69" fmla="*/ 1863 h 1977"/>
                  <a:gd name="T70" fmla="*/ 403 w 2296"/>
                  <a:gd name="T71" fmla="*/ 1821 h 1977"/>
                  <a:gd name="T72" fmla="*/ 386 w 2296"/>
                  <a:gd name="T73" fmla="*/ 1590 h 1977"/>
                  <a:gd name="T74" fmla="*/ 347 w 2296"/>
                  <a:gd name="T75" fmla="*/ 1318 h 1977"/>
                  <a:gd name="T76" fmla="*/ 282 w 2296"/>
                  <a:gd name="T77" fmla="*/ 1566 h 1977"/>
                  <a:gd name="T78" fmla="*/ 223 w 2296"/>
                  <a:gd name="T79" fmla="*/ 1638 h 1977"/>
                  <a:gd name="T80" fmla="*/ 131 w 2296"/>
                  <a:gd name="T81" fmla="*/ 1657 h 1977"/>
                  <a:gd name="T82" fmla="*/ 38 w 2296"/>
                  <a:gd name="T83" fmla="*/ 1623 h 1977"/>
                  <a:gd name="T84" fmla="*/ 0 w 2296"/>
                  <a:gd name="T85" fmla="*/ 1535 h 1977"/>
                  <a:gd name="T86" fmla="*/ 74 w 2296"/>
                  <a:gd name="T87" fmla="*/ 1238 h 1977"/>
                  <a:gd name="T88" fmla="*/ 178 w 2296"/>
                  <a:gd name="T89" fmla="*/ 1029 h 1977"/>
                  <a:gd name="T90" fmla="*/ 340 w 2296"/>
                  <a:gd name="T91" fmla="*/ 876 h 1977"/>
                  <a:gd name="T92" fmla="*/ 542 w 2296"/>
                  <a:gd name="T93" fmla="*/ 944 h 1977"/>
                  <a:gd name="T94" fmla="*/ 670 w 2296"/>
                  <a:gd name="T95" fmla="*/ 1241 h 1977"/>
                  <a:gd name="T96" fmla="*/ 792 w 2296"/>
                  <a:gd name="T97" fmla="*/ 967 h 1977"/>
                  <a:gd name="T98" fmla="*/ 943 w 2296"/>
                  <a:gd name="T99" fmla="*/ 945 h 1977"/>
                  <a:gd name="T100" fmla="*/ 1120 w 2296"/>
                  <a:gd name="T101" fmla="*/ 893 h 1977"/>
                  <a:gd name="T102" fmla="*/ 1182 w 2296"/>
                  <a:gd name="T103" fmla="*/ 841 h 1977"/>
                  <a:gd name="T104" fmla="*/ 1041 w 2296"/>
                  <a:gd name="T105" fmla="*/ 864 h 1977"/>
                  <a:gd name="T106" fmla="*/ 802 w 2296"/>
                  <a:gd name="T107" fmla="*/ 921 h 1977"/>
                  <a:gd name="T108" fmla="*/ 530 w 2296"/>
                  <a:gd name="T109" fmla="*/ 897 h 1977"/>
                  <a:gd name="T110" fmla="*/ 301 w 2296"/>
                  <a:gd name="T111" fmla="*/ 789 h 1977"/>
                  <a:gd name="T112" fmla="*/ 155 w 2296"/>
                  <a:gd name="T113" fmla="*/ 618 h 1977"/>
                  <a:gd name="T114" fmla="*/ 124 w 2296"/>
                  <a:gd name="T115" fmla="*/ 409 h 1977"/>
                  <a:gd name="T116" fmla="*/ 216 w 2296"/>
                  <a:gd name="T117" fmla="*/ 214 h 1977"/>
                  <a:gd name="T118" fmla="*/ 407 w 2296"/>
                  <a:gd name="T119" fmla="*/ 72 h 1977"/>
                  <a:gd name="T120" fmla="*/ 666 w 2296"/>
                  <a:gd name="T121" fmla="*/ 3 h 197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96" h="1977">
                    <a:moveTo>
                      <a:pt x="738" y="95"/>
                    </a:moveTo>
                    <a:lnTo>
                      <a:pt x="677" y="98"/>
                    </a:lnTo>
                    <a:lnTo>
                      <a:pt x="617" y="107"/>
                    </a:lnTo>
                    <a:lnTo>
                      <a:pt x="561" y="120"/>
                    </a:lnTo>
                    <a:lnTo>
                      <a:pt x="508" y="139"/>
                    </a:lnTo>
                    <a:lnTo>
                      <a:pt x="458" y="161"/>
                    </a:lnTo>
                    <a:lnTo>
                      <a:pt x="412" y="188"/>
                    </a:lnTo>
                    <a:lnTo>
                      <a:pt x="372" y="218"/>
                    </a:lnTo>
                    <a:lnTo>
                      <a:pt x="336" y="253"/>
                    </a:lnTo>
                    <a:lnTo>
                      <a:pt x="305" y="290"/>
                    </a:lnTo>
                    <a:lnTo>
                      <a:pt x="281" y="330"/>
                    </a:lnTo>
                    <a:lnTo>
                      <a:pt x="264" y="372"/>
                    </a:lnTo>
                    <a:lnTo>
                      <a:pt x="251" y="416"/>
                    </a:lnTo>
                    <a:lnTo>
                      <a:pt x="249" y="462"/>
                    </a:lnTo>
                    <a:lnTo>
                      <a:pt x="251" y="508"/>
                    </a:lnTo>
                    <a:lnTo>
                      <a:pt x="264" y="552"/>
                    </a:lnTo>
                    <a:lnTo>
                      <a:pt x="281" y="595"/>
                    </a:lnTo>
                    <a:lnTo>
                      <a:pt x="305" y="634"/>
                    </a:lnTo>
                    <a:lnTo>
                      <a:pt x="336" y="671"/>
                    </a:lnTo>
                    <a:lnTo>
                      <a:pt x="372" y="705"/>
                    </a:lnTo>
                    <a:lnTo>
                      <a:pt x="412" y="736"/>
                    </a:lnTo>
                    <a:lnTo>
                      <a:pt x="458" y="762"/>
                    </a:lnTo>
                    <a:lnTo>
                      <a:pt x="508" y="786"/>
                    </a:lnTo>
                    <a:lnTo>
                      <a:pt x="561" y="804"/>
                    </a:lnTo>
                    <a:lnTo>
                      <a:pt x="617" y="817"/>
                    </a:lnTo>
                    <a:lnTo>
                      <a:pt x="677" y="825"/>
                    </a:lnTo>
                    <a:lnTo>
                      <a:pt x="738" y="828"/>
                    </a:lnTo>
                    <a:lnTo>
                      <a:pt x="798" y="825"/>
                    </a:lnTo>
                    <a:lnTo>
                      <a:pt x="858" y="817"/>
                    </a:lnTo>
                    <a:lnTo>
                      <a:pt x="914" y="804"/>
                    </a:lnTo>
                    <a:lnTo>
                      <a:pt x="967" y="786"/>
                    </a:lnTo>
                    <a:lnTo>
                      <a:pt x="1017" y="762"/>
                    </a:lnTo>
                    <a:lnTo>
                      <a:pt x="1062" y="736"/>
                    </a:lnTo>
                    <a:lnTo>
                      <a:pt x="1103" y="705"/>
                    </a:lnTo>
                    <a:lnTo>
                      <a:pt x="1139" y="671"/>
                    </a:lnTo>
                    <a:lnTo>
                      <a:pt x="1170" y="634"/>
                    </a:lnTo>
                    <a:lnTo>
                      <a:pt x="1194" y="595"/>
                    </a:lnTo>
                    <a:lnTo>
                      <a:pt x="1212" y="552"/>
                    </a:lnTo>
                    <a:lnTo>
                      <a:pt x="1222" y="508"/>
                    </a:lnTo>
                    <a:lnTo>
                      <a:pt x="1226" y="462"/>
                    </a:lnTo>
                    <a:lnTo>
                      <a:pt x="1222" y="416"/>
                    </a:lnTo>
                    <a:lnTo>
                      <a:pt x="1212" y="372"/>
                    </a:lnTo>
                    <a:lnTo>
                      <a:pt x="1194" y="330"/>
                    </a:lnTo>
                    <a:lnTo>
                      <a:pt x="1170" y="290"/>
                    </a:lnTo>
                    <a:lnTo>
                      <a:pt x="1139" y="253"/>
                    </a:lnTo>
                    <a:lnTo>
                      <a:pt x="1103" y="218"/>
                    </a:lnTo>
                    <a:lnTo>
                      <a:pt x="1062" y="188"/>
                    </a:lnTo>
                    <a:lnTo>
                      <a:pt x="1017" y="161"/>
                    </a:lnTo>
                    <a:lnTo>
                      <a:pt x="967" y="139"/>
                    </a:lnTo>
                    <a:lnTo>
                      <a:pt x="914" y="120"/>
                    </a:lnTo>
                    <a:lnTo>
                      <a:pt x="858" y="107"/>
                    </a:lnTo>
                    <a:lnTo>
                      <a:pt x="798" y="98"/>
                    </a:lnTo>
                    <a:lnTo>
                      <a:pt x="738" y="95"/>
                    </a:lnTo>
                    <a:close/>
                    <a:moveTo>
                      <a:pt x="738" y="0"/>
                    </a:moveTo>
                    <a:lnTo>
                      <a:pt x="809" y="3"/>
                    </a:lnTo>
                    <a:lnTo>
                      <a:pt x="879" y="12"/>
                    </a:lnTo>
                    <a:lnTo>
                      <a:pt x="945" y="26"/>
                    </a:lnTo>
                    <a:lnTo>
                      <a:pt x="1009" y="47"/>
                    </a:lnTo>
                    <a:lnTo>
                      <a:pt x="1068" y="72"/>
                    </a:lnTo>
                    <a:lnTo>
                      <a:pt x="1124" y="101"/>
                    </a:lnTo>
                    <a:lnTo>
                      <a:pt x="1174" y="136"/>
                    </a:lnTo>
                    <a:lnTo>
                      <a:pt x="1220" y="173"/>
                    </a:lnTo>
                    <a:lnTo>
                      <a:pt x="1259" y="214"/>
                    </a:lnTo>
                    <a:lnTo>
                      <a:pt x="1293" y="259"/>
                    </a:lnTo>
                    <a:lnTo>
                      <a:pt x="1320" y="306"/>
                    </a:lnTo>
                    <a:lnTo>
                      <a:pt x="1338" y="356"/>
                    </a:lnTo>
                    <a:lnTo>
                      <a:pt x="1351" y="409"/>
                    </a:lnTo>
                    <a:lnTo>
                      <a:pt x="1355" y="462"/>
                    </a:lnTo>
                    <a:lnTo>
                      <a:pt x="1352" y="504"/>
                    </a:lnTo>
                    <a:lnTo>
                      <a:pt x="1345" y="543"/>
                    </a:lnTo>
                    <a:lnTo>
                      <a:pt x="1333" y="582"/>
                    </a:lnTo>
                    <a:lnTo>
                      <a:pt x="1317" y="620"/>
                    </a:lnTo>
                    <a:lnTo>
                      <a:pt x="1326" y="619"/>
                    </a:lnTo>
                    <a:lnTo>
                      <a:pt x="1336" y="619"/>
                    </a:lnTo>
                    <a:lnTo>
                      <a:pt x="1370" y="621"/>
                    </a:lnTo>
                    <a:lnTo>
                      <a:pt x="1399" y="628"/>
                    </a:lnTo>
                    <a:lnTo>
                      <a:pt x="1426" y="640"/>
                    </a:lnTo>
                    <a:lnTo>
                      <a:pt x="1449" y="655"/>
                    </a:lnTo>
                    <a:lnTo>
                      <a:pt x="1467" y="674"/>
                    </a:lnTo>
                    <a:lnTo>
                      <a:pt x="1479" y="697"/>
                    </a:lnTo>
                    <a:lnTo>
                      <a:pt x="1483" y="721"/>
                    </a:lnTo>
                    <a:lnTo>
                      <a:pt x="1484" y="726"/>
                    </a:lnTo>
                    <a:lnTo>
                      <a:pt x="1484" y="730"/>
                    </a:lnTo>
                    <a:lnTo>
                      <a:pt x="2228" y="1074"/>
                    </a:lnTo>
                    <a:lnTo>
                      <a:pt x="2251" y="1087"/>
                    </a:lnTo>
                    <a:lnTo>
                      <a:pt x="2270" y="1103"/>
                    </a:lnTo>
                    <a:lnTo>
                      <a:pt x="2284" y="1121"/>
                    </a:lnTo>
                    <a:lnTo>
                      <a:pt x="2292" y="1140"/>
                    </a:lnTo>
                    <a:lnTo>
                      <a:pt x="2296" y="1161"/>
                    </a:lnTo>
                    <a:lnTo>
                      <a:pt x="2295" y="1181"/>
                    </a:lnTo>
                    <a:lnTo>
                      <a:pt x="2288" y="1201"/>
                    </a:lnTo>
                    <a:lnTo>
                      <a:pt x="2274" y="1220"/>
                    </a:lnTo>
                    <a:lnTo>
                      <a:pt x="2257" y="1238"/>
                    </a:lnTo>
                    <a:lnTo>
                      <a:pt x="2234" y="1253"/>
                    </a:lnTo>
                    <a:lnTo>
                      <a:pt x="2209" y="1263"/>
                    </a:lnTo>
                    <a:lnTo>
                      <a:pt x="2182" y="1269"/>
                    </a:lnTo>
                    <a:lnTo>
                      <a:pt x="2154" y="1271"/>
                    </a:lnTo>
                    <a:lnTo>
                      <a:pt x="2128" y="1270"/>
                    </a:lnTo>
                    <a:lnTo>
                      <a:pt x="2103" y="1264"/>
                    </a:lnTo>
                    <a:lnTo>
                      <a:pt x="2080" y="1256"/>
                    </a:lnTo>
                    <a:lnTo>
                      <a:pt x="1425" y="953"/>
                    </a:lnTo>
                    <a:lnTo>
                      <a:pt x="1401" y="985"/>
                    </a:lnTo>
                    <a:lnTo>
                      <a:pt x="1374" y="1011"/>
                    </a:lnTo>
                    <a:lnTo>
                      <a:pt x="1345" y="1033"/>
                    </a:lnTo>
                    <a:lnTo>
                      <a:pt x="1315" y="1051"/>
                    </a:lnTo>
                    <a:lnTo>
                      <a:pt x="1286" y="1067"/>
                    </a:lnTo>
                    <a:lnTo>
                      <a:pt x="1257" y="1079"/>
                    </a:lnTo>
                    <a:lnTo>
                      <a:pt x="1230" y="1089"/>
                    </a:lnTo>
                    <a:lnTo>
                      <a:pt x="1207" y="1096"/>
                    </a:lnTo>
                    <a:lnTo>
                      <a:pt x="1187" y="1102"/>
                    </a:lnTo>
                    <a:lnTo>
                      <a:pt x="1176" y="1105"/>
                    </a:lnTo>
                    <a:lnTo>
                      <a:pt x="1167" y="1108"/>
                    </a:lnTo>
                    <a:lnTo>
                      <a:pt x="1151" y="1114"/>
                    </a:lnTo>
                    <a:lnTo>
                      <a:pt x="1133" y="1119"/>
                    </a:lnTo>
                    <a:lnTo>
                      <a:pt x="1133" y="1563"/>
                    </a:lnTo>
                    <a:lnTo>
                      <a:pt x="1130" y="1590"/>
                    </a:lnTo>
                    <a:lnTo>
                      <a:pt x="1124" y="1617"/>
                    </a:lnTo>
                    <a:lnTo>
                      <a:pt x="1113" y="1642"/>
                    </a:lnTo>
                    <a:lnTo>
                      <a:pt x="1098" y="1666"/>
                    </a:lnTo>
                    <a:lnTo>
                      <a:pt x="1098" y="1811"/>
                    </a:lnTo>
                    <a:lnTo>
                      <a:pt x="1045" y="1818"/>
                    </a:lnTo>
                    <a:lnTo>
                      <a:pt x="994" y="1828"/>
                    </a:lnTo>
                    <a:lnTo>
                      <a:pt x="945" y="1842"/>
                    </a:lnTo>
                    <a:lnTo>
                      <a:pt x="900" y="1859"/>
                    </a:lnTo>
                    <a:lnTo>
                      <a:pt x="860" y="1878"/>
                    </a:lnTo>
                    <a:lnTo>
                      <a:pt x="825" y="1900"/>
                    </a:lnTo>
                    <a:lnTo>
                      <a:pt x="792" y="1924"/>
                    </a:lnTo>
                    <a:lnTo>
                      <a:pt x="762" y="1950"/>
                    </a:lnTo>
                    <a:lnTo>
                      <a:pt x="762" y="1805"/>
                    </a:lnTo>
                    <a:lnTo>
                      <a:pt x="759" y="1805"/>
                    </a:lnTo>
                    <a:lnTo>
                      <a:pt x="748" y="1805"/>
                    </a:lnTo>
                    <a:lnTo>
                      <a:pt x="739" y="1804"/>
                    </a:lnTo>
                    <a:lnTo>
                      <a:pt x="739" y="1975"/>
                    </a:lnTo>
                    <a:lnTo>
                      <a:pt x="736" y="1977"/>
                    </a:lnTo>
                    <a:lnTo>
                      <a:pt x="723" y="1956"/>
                    </a:lnTo>
                    <a:lnTo>
                      <a:pt x="705" y="1936"/>
                    </a:lnTo>
                    <a:lnTo>
                      <a:pt x="684" y="1917"/>
                    </a:lnTo>
                    <a:lnTo>
                      <a:pt x="659" y="1898"/>
                    </a:lnTo>
                    <a:lnTo>
                      <a:pt x="629" y="1879"/>
                    </a:lnTo>
                    <a:lnTo>
                      <a:pt x="594" y="1863"/>
                    </a:lnTo>
                    <a:lnTo>
                      <a:pt x="555" y="1849"/>
                    </a:lnTo>
                    <a:lnTo>
                      <a:pt x="511" y="1837"/>
                    </a:lnTo>
                    <a:lnTo>
                      <a:pt x="459" y="1827"/>
                    </a:lnTo>
                    <a:lnTo>
                      <a:pt x="403" y="1821"/>
                    </a:lnTo>
                    <a:lnTo>
                      <a:pt x="403" y="1659"/>
                    </a:lnTo>
                    <a:lnTo>
                      <a:pt x="404" y="1643"/>
                    </a:lnTo>
                    <a:lnTo>
                      <a:pt x="393" y="1618"/>
                    </a:lnTo>
                    <a:lnTo>
                      <a:pt x="386" y="1590"/>
                    </a:lnTo>
                    <a:lnTo>
                      <a:pt x="384" y="1563"/>
                    </a:lnTo>
                    <a:lnTo>
                      <a:pt x="384" y="1227"/>
                    </a:lnTo>
                    <a:lnTo>
                      <a:pt x="365" y="1271"/>
                    </a:lnTo>
                    <a:lnTo>
                      <a:pt x="347" y="1318"/>
                    </a:lnTo>
                    <a:lnTo>
                      <a:pt x="330" y="1372"/>
                    </a:lnTo>
                    <a:lnTo>
                      <a:pt x="313" y="1431"/>
                    </a:lnTo>
                    <a:lnTo>
                      <a:pt x="297" y="1495"/>
                    </a:lnTo>
                    <a:lnTo>
                      <a:pt x="282" y="1566"/>
                    </a:lnTo>
                    <a:lnTo>
                      <a:pt x="274" y="1587"/>
                    </a:lnTo>
                    <a:lnTo>
                      <a:pt x="262" y="1607"/>
                    </a:lnTo>
                    <a:lnTo>
                      <a:pt x="245" y="1624"/>
                    </a:lnTo>
                    <a:lnTo>
                      <a:pt x="223" y="1638"/>
                    </a:lnTo>
                    <a:lnTo>
                      <a:pt x="199" y="1648"/>
                    </a:lnTo>
                    <a:lnTo>
                      <a:pt x="170" y="1655"/>
                    </a:lnTo>
                    <a:lnTo>
                      <a:pt x="142" y="1657"/>
                    </a:lnTo>
                    <a:lnTo>
                      <a:pt x="131" y="1657"/>
                    </a:lnTo>
                    <a:lnTo>
                      <a:pt x="120" y="1656"/>
                    </a:lnTo>
                    <a:lnTo>
                      <a:pt x="89" y="1650"/>
                    </a:lnTo>
                    <a:lnTo>
                      <a:pt x="61" y="1639"/>
                    </a:lnTo>
                    <a:lnTo>
                      <a:pt x="38" y="1623"/>
                    </a:lnTo>
                    <a:lnTo>
                      <a:pt x="19" y="1604"/>
                    </a:lnTo>
                    <a:lnTo>
                      <a:pt x="6" y="1583"/>
                    </a:lnTo>
                    <a:lnTo>
                      <a:pt x="0" y="1560"/>
                    </a:lnTo>
                    <a:lnTo>
                      <a:pt x="0" y="1535"/>
                    </a:lnTo>
                    <a:lnTo>
                      <a:pt x="18" y="1451"/>
                    </a:lnTo>
                    <a:lnTo>
                      <a:pt x="35" y="1374"/>
                    </a:lnTo>
                    <a:lnTo>
                      <a:pt x="54" y="1303"/>
                    </a:lnTo>
                    <a:lnTo>
                      <a:pt x="74" y="1238"/>
                    </a:lnTo>
                    <a:lnTo>
                      <a:pt x="96" y="1180"/>
                    </a:lnTo>
                    <a:lnTo>
                      <a:pt x="120" y="1125"/>
                    </a:lnTo>
                    <a:lnTo>
                      <a:pt x="149" y="1076"/>
                    </a:lnTo>
                    <a:lnTo>
                      <a:pt x="178" y="1029"/>
                    </a:lnTo>
                    <a:lnTo>
                      <a:pt x="212" y="987"/>
                    </a:lnTo>
                    <a:lnTo>
                      <a:pt x="250" y="947"/>
                    </a:lnTo>
                    <a:lnTo>
                      <a:pt x="293" y="911"/>
                    </a:lnTo>
                    <a:lnTo>
                      <a:pt x="340" y="876"/>
                    </a:lnTo>
                    <a:lnTo>
                      <a:pt x="386" y="898"/>
                    </a:lnTo>
                    <a:lnTo>
                      <a:pt x="435" y="917"/>
                    </a:lnTo>
                    <a:lnTo>
                      <a:pt x="488" y="932"/>
                    </a:lnTo>
                    <a:lnTo>
                      <a:pt x="542" y="944"/>
                    </a:lnTo>
                    <a:lnTo>
                      <a:pt x="598" y="953"/>
                    </a:lnTo>
                    <a:lnTo>
                      <a:pt x="655" y="959"/>
                    </a:lnTo>
                    <a:lnTo>
                      <a:pt x="713" y="963"/>
                    </a:lnTo>
                    <a:lnTo>
                      <a:pt x="670" y="1241"/>
                    </a:lnTo>
                    <a:lnTo>
                      <a:pt x="758" y="1330"/>
                    </a:lnTo>
                    <a:lnTo>
                      <a:pt x="759" y="1330"/>
                    </a:lnTo>
                    <a:lnTo>
                      <a:pt x="848" y="1241"/>
                    </a:lnTo>
                    <a:lnTo>
                      <a:pt x="792" y="967"/>
                    </a:lnTo>
                    <a:lnTo>
                      <a:pt x="832" y="964"/>
                    </a:lnTo>
                    <a:lnTo>
                      <a:pt x="870" y="959"/>
                    </a:lnTo>
                    <a:lnTo>
                      <a:pt x="906" y="953"/>
                    </a:lnTo>
                    <a:lnTo>
                      <a:pt x="943" y="945"/>
                    </a:lnTo>
                    <a:lnTo>
                      <a:pt x="981" y="935"/>
                    </a:lnTo>
                    <a:lnTo>
                      <a:pt x="1021" y="923"/>
                    </a:lnTo>
                    <a:lnTo>
                      <a:pt x="1067" y="909"/>
                    </a:lnTo>
                    <a:lnTo>
                      <a:pt x="1120" y="893"/>
                    </a:lnTo>
                    <a:lnTo>
                      <a:pt x="1137" y="885"/>
                    </a:lnTo>
                    <a:lnTo>
                      <a:pt x="1155" y="874"/>
                    </a:lnTo>
                    <a:lnTo>
                      <a:pt x="1170" y="859"/>
                    </a:lnTo>
                    <a:lnTo>
                      <a:pt x="1182" y="841"/>
                    </a:lnTo>
                    <a:lnTo>
                      <a:pt x="1160" y="827"/>
                    </a:lnTo>
                    <a:lnTo>
                      <a:pt x="1141" y="811"/>
                    </a:lnTo>
                    <a:lnTo>
                      <a:pt x="1093" y="839"/>
                    </a:lnTo>
                    <a:lnTo>
                      <a:pt x="1041" y="864"/>
                    </a:lnTo>
                    <a:lnTo>
                      <a:pt x="986" y="885"/>
                    </a:lnTo>
                    <a:lnTo>
                      <a:pt x="928" y="902"/>
                    </a:lnTo>
                    <a:lnTo>
                      <a:pt x="866" y="914"/>
                    </a:lnTo>
                    <a:lnTo>
                      <a:pt x="802" y="921"/>
                    </a:lnTo>
                    <a:lnTo>
                      <a:pt x="738" y="924"/>
                    </a:lnTo>
                    <a:lnTo>
                      <a:pt x="666" y="921"/>
                    </a:lnTo>
                    <a:lnTo>
                      <a:pt x="596" y="912"/>
                    </a:lnTo>
                    <a:lnTo>
                      <a:pt x="530" y="897"/>
                    </a:lnTo>
                    <a:lnTo>
                      <a:pt x="466" y="877"/>
                    </a:lnTo>
                    <a:lnTo>
                      <a:pt x="407" y="852"/>
                    </a:lnTo>
                    <a:lnTo>
                      <a:pt x="351" y="822"/>
                    </a:lnTo>
                    <a:lnTo>
                      <a:pt x="301" y="789"/>
                    </a:lnTo>
                    <a:lnTo>
                      <a:pt x="255" y="751"/>
                    </a:lnTo>
                    <a:lnTo>
                      <a:pt x="216" y="710"/>
                    </a:lnTo>
                    <a:lnTo>
                      <a:pt x="182" y="665"/>
                    </a:lnTo>
                    <a:lnTo>
                      <a:pt x="155" y="618"/>
                    </a:lnTo>
                    <a:lnTo>
                      <a:pt x="137" y="568"/>
                    </a:lnTo>
                    <a:lnTo>
                      <a:pt x="124" y="516"/>
                    </a:lnTo>
                    <a:lnTo>
                      <a:pt x="120" y="462"/>
                    </a:lnTo>
                    <a:lnTo>
                      <a:pt x="124" y="409"/>
                    </a:lnTo>
                    <a:lnTo>
                      <a:pt x="137" y="356"/>
                    </a:lnTo>
                    <a:lnTo>
                      <a:pt x="155" y="306"/>
                    </a:lnTo>
                    <a:lnTo>
                      <a:pt x="182" y="259"/>
                    </a:lnTo>
                    <a:lnTo>
                      <a:pt x="216" y="214"/>
                    </a:lnTo>
                    <a:lnTo>
                      <a:pt x="255" y="173"/>
                    </a:lnTo>
                    <a:lnTo>
                      <a:pt x="301" y="136"/>
                    </a:lnTo>
                    <a:lnTo>
                      <a:pt x="351" y="101"/>
                    </a:lnTo>
                    <a:lnTo>
                      <a:pt x="407" y="72"/>
                    </a:lnTo>
                    <a:lnTo>
                      <a:pt x="466" y="47"/>
                    </a:lnTo>
                    <a:lnTo>
                      <a:pt x="530" y="26"/>
                    </a:lnTo>
                    <a:lnTo>
                      <a:pt x="596" y="12"/>
                    </a:lnTo>
                    <a:lnTo>
                      <a:pt x="666" y="3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f6088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</p:grpSp>
      <p:cxnSp>
        <p:nvCxnSpPr>
          <p:cNvPr id="33" name="직선 연결선 32"/>
          <p:cNvCxnSpPr/>
          <p:nvPr/>
        </p:nvCxnSpPr>
        <p:spPr>
          <a:xfrm>
            <a:off x="622598" y="1052736"/>
            <a:ext cx="108012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"/>
          <p:cNvSpPr txBox="1"/>
          <p:nvPr/>
        </p:nvSpPr>
        <p:spPr>
          <a:xfrm>
            <a:off x="550590" y="4259530"/>
            <a:ext cx="2736304" cy="118569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1.1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개발주제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1.2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개발 목적 및 환경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1.3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자료조사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3574926" y="4293096"/>
            <a:ext cx="2736304" cy="118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2.1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엔티티 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&amp;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속성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2.2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관계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(relation)</a:t>
            </a: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2.3 ER Diagram</a:t>
            </a: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2.4 ER-Win</a:t>
            </a: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6527254" y="4333021"/>
            <a:ext cx="2736304" cy="360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3.1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테이블 명세서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</p:txBody>
      </p:sp>
      <p:sp>
        <p:nvSpPr>
          <p:cNvPr id="4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grpSp>
        <p:nvGrpSpPr>
          <p:cNvPr id="42" name="그룹 4"/>
          <p:cNvGrpSpPr/>
          <p:nvPr/>
        </p:nvGrpSpPr>
        <p:grpSpPr>
          <a:xfrm rot="0">
            <a:off x="9263557" y="1946311"/>
            <a:ext cx="2160241" cy="2280883"/>
            <a:chOff x="8183436" y="2276872"/>
            <a:chExt cx="2952329" cy="3184136"/>
          </a:xfrm>
        </p:grpSpPr>
        <p:sp>
          <p:nvSpPr>
            <p:cNvPr id="43" name="TextBox 10"/>
            <p:cNvSpPr txBox="1"/>
            <p:nvPr/>
          </p:nvSpPr>
          <p:spPr>
            <a:xfrm>
              <a:off x="8183436" y="4739009"/>
              <a:ext cx="2952329" cy="721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4.</a:t>
              </a:r>
              <a:r>
                <a: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물리설게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>
            <a:xfrm>
              <a:off x="8503046" y="2276872"/>
              <a:ext cx="2097088" cy="2085975"/>
            </a:xfrm>
            <a:custGeom>
              <a:avLst/>
              <a:gdLst>
                <a:gd name="T0" fmla="*/ 2160 w 3964"/>
                <a:gd name="T1" fmla="*/ 1110 h 3944"/>
                <a:gd name="T2" fmla="*/ 2154 w 3964"/>
                <a:gd name="T3" fmla="*/ 1217 h 3944"/>
                <a:gd name="T4" fmla="*/ 2121 w 3964"/>
                <a:gd name="T5" fmla="*/ 1265 h 3944"/>
                <a:gd name="T6" fmla="*/ 1623 w 3964"/>
                <a:gd name="T7" fmla="*/ 1594 h 3944"/>
                <a:gd name="T8" fmla="*/ 1554 w 3964"/>
                <a:gd name="T9" fmla="*/ 1611 h 3944"/>
                <a:gd name="T10" fmla="*/ 1448 w 3964"/>
                <a:gd name="T11" fmla="*/ 1567 h 3944"/>
                <a:gd name="T12" fmla="*/ 1403 w 3964"/>
                <a:gd name="T13" fmla="*/ 1461 h 3944"/>
                <a:gd name="T14" fmla="*/ 1302 w 3964"/>
                <a:gd name="T15" fmla="*/ 3779 h 3944"/>
                <a:gd name="T16" fmla="*/ 1234 w 3964"/>
                <a:gd name="T17" fmla="*/ 3896 h 3944"/>
                <a:gd name="T18" fmla="*/ 1102 w 3964"/>
                <a:gd name="T19" fmla="*/ 3944 h 3944"/>
                <a:gd name="T20" fmla="*/ 971 w 3964"/>
                <a:gd name="T21" fmla="*/ 3898 h 3944"/>
                <a:gd name="T22" fmla="*/ 903 w 3964"/>
                <a:gd name="T23" fmla="*/ 3781 h 3944"/>
                <a:gd name="T24" fmla="*/ 806 w 3964"/>
                <a:gd name="T25" fmla="*/ 2100 h 3944"/>
                <a:gd name="T26" fmla="*/ 777 w 3964"/>
                <a:gd name="T27" fmla="*/ 3844 h 3944"/>
                <a:gd name="T28" fmla="*/ 672 w 3964"/>
                <a:gd name="T29" fmla="*/ 3931 h 3944"/>
                <a:gd name="T30" fmla="*/ 530 w 3964"/>
                <a:gd name="T31" fmla="*/ 3931 h 3944"/>
                <a:gd name="T32" fmla="*/ 424 w 3964"/>
                <a:gd name="T33" fmla="*/ 3844 h 3944"/>
                <a:gd name="T34" fmla="*/ 397 w 3964"/>
                <a:gd name="T35" fmla="*/ 1199 h 3944"/>
                <a:gd name="T36" fmla="*/ 303 w 3964"/>
                <a:gd name="T37" fmla="*/ 2012 h 3944"/>
                <a:gd name="T38" fmla="*/ 246 w 3964"/>
                <a:gd name="T39" fmla="*/ 2130 h 3944"/>
                <a:gd name="T40" fmla="*/ 116 w 3964"/>
                <a:gd name="T41" fmla="*/ 2159 h 3944"/>
                <a:gd name="T42" fmla="*/ 16 w 3964"/>
                <a:gd name="T43" fmla="*/ 2079 h 3944"/>
                <a:gd name="T44" fmla="*/ 0 w 3964"/>
                <a:gd name="T45" fmla="*/ 2008 h 3944"/>
                <a:gd name="T46" fmla="*/ 0 w 3964"/>
                <a:gd name="T47" fmla="*/ 1116 h 3944"/>
                <a:gd name="T48" fmla="*/ 10 w 3964"/>
                <a:gd name="T49" fmla="*/ 1051 h 3944"/>
                <a:gd name="T50" fmla="*/ 48 w 3964"/>
                <a:gd name="T51" fmla="*/ 958 h 3944"/>
                <a:gd name="T52" fmla="*/ 129 w 3964"/>
                <a:gd name="T53" fmla="*/ 862 h 3944"/>
                <a:gd name="T54" fmla="*/ 273 w 3964"/>
                <a:gd name="T55" fmla="*/ 784 h 3944"/>
                <a:gd name="T56" fmla="*/ 497 w 3964"/>
                <a:gd name="T57" fmla="*/ 751 h 3944"/>
                <a:gd name="T58" fmla="*/ 1217 w 3964"/>
                <a:gd name="T59" fmla="*/ 751 h 3944"/>
                <a:gd name="T60" fmla="*/ 1257 w 3964"/>
                <a:gd name="T61" fmla="*/ 752 h 3944"/>
                <a:gd name="T62" fmla="*/ 1357 w 3964"/>
                <a:gd name="T63" fmla="*/ 767 h 3944"/>
                <a:gd name="T64" fmla="*/ 1482 w 3964"/>
                <a:gd name="T65" fmla="*/ 810 h 3944"/>
                <a:gd name="T66" fmla="*/ 1604 w 3964"/>
                <a:gd name="T67" fmla="*/ 895 h 3944"/>
                <a:gd name="T68" fmla="*/ 1688 w 3964"/>
                <a:gd name="T69" fmla="*/ 1037 h 3944"/>
                <a:gd name="T70" fmla="*/ 1885 w 3964"/>
                <a:gd name="T71" fmla="*/ 1065 h 3944"/>
                <a:gd name="T72" fmla="*/ 1949 w 3964"/>
                <a:gd name="T73" fmla="*/ 1020 h 3944"/>
                <a:gd name="T74" fmla="*/ 2052 w 3964"/>
                <a:gd name="T75" fmla="*/ 1010 h 3944"/>
                <a:gd name="T76" fmla="*/ 1713 w 3964"/>
                <a:gd name="T77" fmla="*/ 181 h 3944"/>
                <a:gd name="T78" fmla="*/ 3939 w 3964"/>
                <a:gd name="T79" fmla="*/ 205 h 3944"/>
                <a:gd name="T80" fmla="*/ 3964 w 3964"/>
                <a:gd name="T81" fmla="*/ 1837 h 3944"/>
                <a:gd name="T82" fmla="*/ 3923 w 3964"/>
                <a:gd name="T83" fmla="*/ 1907 h 3944"/>
                <a:gd name="T84" fmla="*/ 1693 w 3964"/>
                <a:gd name="T85" fmla="*/ 1916 h 3944"/>
                <a:gd name="T86" fmla="*/ 1635 w 3964"/>
                <a:gd name="T87" fmla="*/ 1859 h 3944"/>
                <a:gd name="T88" fmla="*/ 1796 w 3964"/>
                <a:gd name="T89" fmla="*/ 1757 h 3944"/>
                <a:gd name="T90" fmla="*/ 1796 w 3964"/>
                <a:gd name="T91" fmla="*/ 939 h 3944"/>
                <a:gd name="T92" fmla="*/ 1733 w 3964"/>
                <a:gd name="T93" fmla="*/ 930 h 3944"/>
                <a:gd name="T94" fmla="*/ 1632 w 3964"/>
                <a:gd name="T95" fmla="*/ 795 h 3944"/>
                <a:gd name="T96" fmla="*/ 1657 w 3964"/>
                <a:gd name="T97" fmla="*/ 205 h 3944"/>
                <a:gd name="T98" fmla="*/ 851 w 3964"/>
                <a:gd name="T99" fmla="*/ 0 h 3944"/>
                <a:gd name="T100" fmla="*/ 1038 w 3964"/>
                <a:gd name="T101" fmla="*/ 55 h 3944"/>
                <a:gd name="T102" fmla="*/ 1165 w 3964"/>
                <a:gd name="T103" fmla="*/ 199 h 3944"/>
                <a:gd name="T104" fmla="*/ 1194 w 3964"/>
                <a:gd name="T105" fmla="*/ 393 h 3944"/>
                <a:gd name="T106" fmla="*/ 1112 w 3964"/>
                <a:gd name="T107" fmla="*/ 567 h 3944"/>
                <a:gd name="T108" fmla="*/ 950 w 3964"/>
                <a:gd name="T109" fmla="*/ 670 h 3944"/>
                <a:gd name="T110" fmla="*/ 750 w 3964"/>
                <a:gd name="T111" fmla="*/ 670 h 3944"/>
                <a:gd name="T112" fmla="*/ 588 w 3964"/>
                <a:gd name="T113" fmla="*/ 567 h 3944"/>
                <a:gd name="T114" fmla="*/ 508 w 3964"/>
                <a:gd name="T115" fmla="*/ 393 h 3944"/>
                <a:gd name="T116" fmla="*/ 537 w 3964"/>
                <a:gd name="T117" fmla="*/ 199 h 3944"/>
                <a:gd name="T118" fmla="*/ 662 w 3964"/>
                <a:gd name="T119" fmla="*/ 55 h 3944"/>
                <a:gd name="T120" fmla="*/ 851 w 3964"/>
                <a:gd name="T121" fmla="*/ 0 h 394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4" h="3944">
                  <a:moveTo>
                    <a:pt x="2908" y="498"/>
                  </a:moveTo>
                  <a:lnTo>
                    <a:pt x="2945" y="550"/>
                  </a:lnTo>
                  <a:lnTo>
                    <a:pt x="2149" y="1084"/>
                  </a:lnTo>
                  <a:lnTo>
                    <a:pt x="2160" y="1110"/>
                  </a:lnTo>
                  <a:lnTo>
                    <a:pt x="2166" y="1137"/>
                  </a:lnTo>
                  <a:lnTo>
                    <a:pt x="2166" y="1164"/>
                  </a:lnTo>
                  <a:lnTo>
                    <a:pt x="2163" y="1190"/>
                  </a:lnTo>
                  <a:lnTo>
                    <a:pt x="2154" y="1217"/>
                  </a:lnTo>
                  <a:lnTo>
                    <a:pt x="2140" y="1242"/>
                  </a:lnTo>
                  <a:lnTo>
                    <a:pt x="2122" y="1263"/>
                  </a:lnTo>
                  <a:lnTo>
                    <a:pt x="2122" y="1265"/>
                  </a:lnTo>
                  <a:lnTo>
                    <a:pt x="2121" y="1265"/>
                  </a:lnTo>
                  <a:lnTo>
                    <a:pt x="2122" y="1265"/>
                  </a:lnTo>
                  <a:lnTo>
                    <a:pt x="2023" y="1330"/>
                  </a:lnTo>
                  <a:lnTo>
                    <a:pt x="1885" y="1422"/>
                  </a:lnTo>
                  <a:lnTo>
                    <a:pt x="1623" y="1594"/>
                  </a:lnTo>
                  <a:lnTo>
                    <a:pt x="1622" y="1594"/>
                  </a:lnTo>
                  <a:lnTo>
                    <a:pt x="1601" y="1603"/>
                  </a:lnTo>
                  <a:lnTo>
                    <a:pt x="1579" y="1608"/>
                  </a:lnTo>
                  <a:lnTo>
                    <a:pt x="1554" y="1611"/>
                  </a:lnTo>
                  <a:lnTo>
                    <a:pt x="1525" y="1608"/>
                  </a:lnTo>
                  <a:lnTo>
                    <a:pt x="1496" y="1599"/>
                  </a:lnTo>
                  <a:lnTo>
                    <a:pt x="1470" y="1585"/>
                  </a:lnTo>
                  <a:lnTo>
                    <a:pt x="1448" y="1567"/>
                  </a:lnTo>
                  <a:lnTo>
                    <a:pt x="1429" y="1546"/>
                  </a:lnTo>
                  <a:lnTo>
                    <a:pt x="1416" y="1520"/>
                  </a:lnTo>
                  <a:lnTo>
                    <a:pt x="1407" y="1492"/>
                  </a:lnTo>
                  <a:lnTo>
                    <a:pt x="1403" y="1461"/>
                  </a:lnTo>
                  <a:lnTo>
                    <a:pt x="1403" y="1196"/>
                  </a:lnTo>
                  <a:lnTo>
                    <a:pt x="1306" y="1196"/>
                  </a:lnTo>
                  <a:lnTo>
                    <a:pt x="1306" y="3743"/>
                  </a:lnTo>
                  <a:lnTo>
                    <a:pt x="1302" y="3779"/>
                  </a:lnTo>
                  <a:lnTo>
                    <a:pt x="1293" y="3813"/>
                  </a:lnTo>
                  <a:lnTo>
                    <a:pt x="1278" y="3844"/>
                  </a:lnTo>
                  <a:lnTo>
                    <a:pt x="1258" y="3872"/>
                  </a:lnTo>
                  <a:lnTo>
                    <a:pt x="1234" y="3896"/>
                  </a:lnTo>
                  <a:lnTo>
                    <a:pt x="1205" y="3917"/>
                  </a:lnTo>
                  <a:lnTo>
                    <a:pt x="1173" y="3931"/>
                  </a:lnTo>
                  <a:lnTo>
                    <a:pt x="1138" y="3941"/>
                  </a:lnTo>
                  <a:lnTo>
                    <a:pt x="1102" y="3944"/>
                  </a:lnTo>
                  <a:lnTo>
                    <a:pt x="1066" y="3941"/>
                  </a:lnTo>
                  <a:lnTo>
                    <a:pt x="1031" y="3932"/>
                  </a:lnTo>
                  <a:lnTo>
                    <a:pt x="1000" y="3917"/>
                  </a:lnTo>
                  <a:lnTo>
                    <a:pt x="971" y="3898"/>
                  </a:lnTo>
                  <a:lnTo>
                    <a:pt x="947" y="3873"/>
                  </a:lnTo>
                  <a:lnTo>
                    <a:pt x="927" y="3845"/>
                  </a:lnTo>
                  <a:lnTo>
                    <a:pt x="912" y="3815"/>
                  </a:lnTo>
                  <a:lnTo>
                    <a:pt x="903" y="3781"/>
                  </a:lnTo>
                  <a:lnTo>
                    <a:pt x="899" y="3745"/>
                  </a:lnTo>
                  <a:lnTo>
                    <a:pt x="897" y="3743"/>
                  </a:lnTo>
                  <a:lnTo>
                    <a:pt x="897" y="2100"/>
                  </a:lnTo>
                  <a:lnTo>
                    <a:pt x="806" y="2100"/>
                  </a:lnTo>
                  <a:lnTo>
                    <a:pt x="806" y="3742"/>
                  </a:lnTo>
                  <a:lnTo>
                    <a:pt x="802" y="3777"/>
                  </a:lnTo>
                  <a:lnTo>
                    <a:pt x="793" y="3812"/>
                  </a:lnTo>
                  <a:lnTo>
                    <a:pt x="777" y="3844"/>
                  </a:lnTo>
                  <a:lnTo>
                    <a:pt x="758" y="3872"/>
                  </a:lnTo>
                  <a:lnTo>
                    <a:pt x="733" y="3896"/>
                  </a:lnTo>
                  <a:lnTo>
                    <a:pt x="705" y="3917"/>
                  </a:lnTo>
                  <a:lnTo>
                    <a:pt x="672" y="3931"/>
                  </a:lnTo>
                  <a:lnTo>
                    <a:pt x="638" y="3941"/>
                  </a:lnTo>
                  <a:lnTo>
                    <a:pt x="601" y="3944"/>
                  </a:lnTo>
                  <a:lnTo>
                    <a:pt x="564" y="3941"/>
                  </a:lnTo>
                  <a:lnTo>
                    <a:pt x="530" y="3931"/>
                  </a:lnTo>
                  <a:lnTo>
                    <a:pt x="498" y="3917"/>
                  </a:lnTo>
                  <a:lnTo>
                    <a:pt x="469" y="3896"/>
                  </a:lnTo>
                  <a:lnTo>
                    <a:pt x="445" y="3872"/>
                  </a:lnTo>
                  <a:lnTo>
                    <a:pt x="424" y="3844"/>
                  </a:lnTo>
                  <a:lnTo>
                    <a:pt x="409" y="3812"/>
                  </a:lnTo>
                  <a:lnTo>
                    <a:pt x="400" y="3777"/>
                  </a:lnTo>
                  <a:lnTo>
                    <a:pt x="396" y="3742"/>
                  </a:lnTo>
                  <a:lnTo>
                    <a:pt x="397" y="1199"/>
                  </a:lnTo>
                  <a:lnTo>
                    <a:pt x="303" y="1199"/>
                  </a:lnTo>
                  <a:lnTo>
                    <a:pt x="303" y="2006"/>
                  </a:lnTo>
                  <a:lnTo>
                    <a:pt x="303" y="2010"/>
                  </a:lnTo>
                  <a:lnTo>
                    <a:pt x="303" y="2012"/>
                  </a:lnTo>
                  <a:lnTo>
                    <a:pt x="299" y="2047"/>
                  </a:lnTo>
                  <a:lnTo>
                    <a:pt x="287" y="2079"/>
                  </a:lnTo>
                  <a:lnTo>
                    <a:pt x="269" y="2107"/>
                  </a:lnTo>
                  <a:lnTo>
                    <a:pt x="246" y="2130"/>
                  </a:lnTo>
                  <a:lnTo>
                    <a:pt x="217" y="2148"/>
                  </a:lnTo>
                  <a:lnTo>
                    <a:pt x="186" y="2159"/>
                  </a:lnTo>
                  <a:lnTo>
                    <a:pt x="151" y="2163"/>
                  </a:lnTo>
                  <a:lnTo>
                    <a:pt x="116" y="2159"/>
                  </a:lnTo>
                  <a:lnTo>
                    <a:pt x="84" y="2148"/>
                  </a:lnTo>
                  <a:lnTo>
                    <a:pt x="57" y="2130"/>
                  </a:lnTo>
                  <a:lnTo>
                    <a:pt x="34" y="2107"/>
                  </a:lnTo>
                  <a:lnTo>
                    <a:pt x="16" y="2079"/>
                  </a:lnTo>
                  <a:lnTo>
                    <a:pt x="4" y="2047"/>
                  </a:lnTo>
                  <a:lnTo>
                    <a:pt x="0" y="2012"/>
                  </a:lnTo>
                  <a:lnTo>
                    <a:pt x="0" y="2010"/>
                  </a:lnTo>
                  <a:lnTo>
                    <a:pt x="0" y="2008"/>
                  </a:lnTo>
                  <a:lnTo>
                    <a:pt x="0" y="2006"/>
                  </a:lnTo>
                  <a:lnTo>
                    <a:pt x="0" y="2006"/>
                  </a:lnTo>
                  <a:lnTo>
                    <a:pt x="0" y="1125"/>
                  </a:lnTo>
                  <a:lnTo>
                    <a:pt x="0" y="1116"/>
                  </a:lnTo>
                  <a:lnTo>
                    <a:pt x="1" y="1103"/>
                  </a:lnTo>
                  <a:lnTo>
                    <a:pt x="3" y="1088"/>
                  </a:lnTo>
                  <a:lnTo>
                    <a:pt x="5" y="1070"/>
                  </a:lnTo>
                  <a:lnTo>
                    <a:pt x="10" y="1051"/>
                  </a:lnTo>
                  <a:lnTo>
                    <a:pt x="17" y="1029"/>
                  </a:lnTo>
                  <a:lnTo>
                    <a:pt x="25" y="1006"/>
                  </a:lnTo>
                  <a:lnTo>
                    <a:pt x="35" y="982"/>
                  </a:lnTo>
                  <a:lnTo>
                    <a:pt x="48" y="958"/>
                  </a:lnTo>
                  <a:lnTo>
                    <a:pt x="63" y="933"/>
                  </a:lnTo>
                  <a:lnTo>
                    <a:pt x="81" y="909"/>
                  </a:lnTo>
                  <a:lnTo>
                    <a:pt x="103" y="885"/>
                  </a:lnTo>
                  <a:lnTo>
                    <a:pt x="129" y="862"/>
                  </a:lnTo>
                  <a:lnTo>
                    <a:pt x="159" y="839"/>
                  </a:lnTo>
                  <a:lnTo>
                    <a:pt x="193" y="818"/>
                  </a:lnTo>
                  <a:lnTo>
                    <a:pt x="230" y="801"/>
                  </a:lnTo>
                  <a:lnTo>
                    <a:pt x="273" y="784"/>
                  </a:lnTo>
                  <a:lnTo>
                    <a:pt x="321" y="771"/>
                  </a:lnTo>
                  <a:lnTo>
                    <a:pt x="374" y="761"/>
                  </a:lnTo>
                  <a:lnTo>
                    <a:pt x="432" y="753"/>
                  </a:lnTo>
                  <a:lnTo>
                    <a:pt x="497" y="751"/>
                  </a:lnTo>
                  <a:lnTo>
                    <a:pt x="685" y="751"/>
                  </a:lnTo>
                  <a:lnTo>
                    <a:pt x="853" y="1020"/>
                  </a:lnTo>
                  <a:lnTo>
                    <a:pt x="1019" y="751"/>
                  </a:lnTo>
                  <a:lnTo>
                    <a:pt x="1217" y="751"/>
                  </a:lnTo>
                  <a:lnTo>
                    <a:pt x="1219" y="751"/>
                  </a:lnTo>
                  <a:lnTo>
                    <a:pt x="1229" y="751"/>
                  </a:lnTo>
                  <a:lnTo>
                    <a:pt x="1240" y="751"/>
                  </a:lnTo>
                  <a:lnTo>
                    <a:pt x="1257" y="752"/>
                  </a:lnTo>
                  <a:lnTo>
                    <a:pt x="1278" y="755"/>
                  </a:lnTo>
                  <a:lnTo>
                    <a:pt x="1301" y="757"/>
                  </a:lnTo>
                  <a:lnTo>
                    <a:pt x="1328" y="761"/>
                  </a:lnTo>
                  <a:lnTo>
                    <a:pt x="1357" y="767"/>
                  </a:lnTo>
                  <a:lnTo>
                    <a:pt x="1386" y="775"/>
                  </a:lnTo>
                  <a:lnTo>
                    <a:pt x="1417" y="784"/>
                  </a:lnTo>
                  <a:lnTo>
                    <a:pt x="1450" y="795"/>
                  </a:lnTo>
                  <a:lnTo>
                    <a:pt x="1482" y="810"/>
                  </a:lnTo>
                  <a:lnTo>
                    <a:pt x="1514" y="826"/>
                  </a:lnTo>
                  <a:lnTo>
                    <a:pt x="1545" y="847"/>
                  </a:lnTo>
                  <a:lnTo>
                    <a:pt x="1575" y="870"/>
                  </a:lnTo>
                  <a:lnTo>
                    <a:pt x="1604" y="895"/>
                  </a:lnTo>
                  <a:lnTo>
                    <a:pt x="1629" y="925"/>
                  </a:lnTo>
                  <a:lnTo>
                    <a:pt x="1653" y="958"/>
                  </a:lnTo>
                  <a:lnTo>
                    <a:pt x="1672" y="996"/>
                  </a:lnTo>
                  <a:lnTo>
                    <a:pt x="1688" y="1037"/>
                  </a:lnTo>
                  <a:lnTo>
                    <a:pt x="1701" y="1083"/>
                  </a:lnTo>
                  <a:lnTo>
                    <a:pt x="1707" y="1134"/>
                  </a:lnTo>
                  <a:lnTo>
                    <a:pt x="1707" y="1185"/>
                  </a:lnTo>
                  <a:lnTo>
                    <a:pt x="1885" y="1065"/>
                  </a:lnTo>
                  <a:lnTo>
                    <a:pt x="1905" y="1051"/>
                  </a:lnTo>
                  <a:lnTo>
                    <a:pt x="1906" y="1050"/>
                  </a:lnTo>
                  <a:lnTo>
                    <a:pt x="1927" y="1033"/>
                  </a:lnTo>
                  <a:lnTo>
                    <a:pt x="1949" y="1020"/>
                  </a:lnTo>
                  <a:lnTo>
                    <a:pt x="1973" y="1011"/>
                  </a:lnTo>
                  <a:lnTo>
                    <a:pt x="1998" y="1006"/>
                  </a:lnTo>
                  <a:lnTo>
                    <a:pt x="2023" y="1005"/>
                  </a:lnTo>
                  <a:lnTo>
                    <a:pt x="2052" y="1010"/>
                  </a:lnTo>
                  <a:lnTo>
                    <a:pt x="2079" y="1020"/>
                  </a:lnTo>
                  <a:lnTo>
                    <a:pt x="2105" y="1036"/>
                  </a:lnTo>
                  <a:lnTo>
                    <a:pt x="2908" y="498"/>
                  </a:lnTo>
                  <a:close/>
                  <a:moveTo>
                    <a:pt x="1713" y="181"/>
                  </a:moveTo>
                  <a:lnTo>
                    <a:pt x="3882" y="181"/>
                  </a:lnTo>
                  <a:lnTo>
                    <a:pt x="3903" y="184"/>
                  </a:lnTo>
                  <a:lnTo>
                    <a:pt x="3923" y="192"/>
                  </a:lnTo>
                  <a:lnTo>
                    <a:pt x="3939" y="205"/>
                  </a:lnTo>
                  <a:lnTo>
                    <a:pt x="3952" y="222"/>
                  </a:lnTo>
                  <a:lnTo>
                    <a:pt x="3961" y="241"/>
                  </a:lnTo>
                  <a:lnTo>
                    <a:pt x="3964" y="262"/>
                  </a:lnTo>
                  <a:lnTo>
                    <a:pt x="3964" y="1837"/>
                  </a:lnTo>
                  <a:lnTo>
                    <a:pt x="3961" y="1859"/>
                  </a:lnTo>
                  <a:lnTo>
                    <a:pt x="3952" y="1878"/>
                  </a:lnTo>
                  <a:lnTo>
                    <a:pt x="3939" y="1895"/>
                  </a:lnTo>
                  <a:lnTo>
                    <a:pt x="3923" y="1907"/>
                  </a:lnTo>
                  <a:lnTo>
                    <a:pt x="3903" y="1916"/>
                  </a:lnTo>
                  <a:lnTo>
                    <a:pt x="3882" y="1919"/>
                  </a:lnTo>
                  <a:lnTo>
                    <a:pt x="1713" y="1919"/>
                  </a:lnTo>
                  <a:lnTo>
                    <a:pt x="1693" y="1916"/>
                  </a:lnTo>
                  <a:lnTo>
                    <a:pt x="1672" y="1907"/>
                  </a:lnTo>
                  <a:lnTo>
                    <a:pt x="1657" y="1895"/>
                  </a:lnTo>
                  <a:lnTo>
                    <a:pt x="1644" y="1878"/>
                  </a:lnTo>
                  <a:lnTo>
                    <a:pt x="1635" y="1859"/>
                  </a:lnTo>
                  <a:lnTo>
                    <a:pt x="1632" y="1837"/>
                  </a:lnTo>
                  <a:lnTo>
                    <a:pt x="1632" y="1713"/>
                  </a:lnTo>
                  <a:lnTo>
                    <a:pt x="1796" y="1605"/>
                  </a:lnTo>
                  <a:lnTo>
                    <a:pt x="1796" y="1757"/>
                  </a:lnTo>
                  <a:lnTo>
                    <a:pt x="3799" y="1757"/>
                  </a:lnTo>
                  <a:lnTo>
                    <a:pt x="3799" y="344"/>
                  </a:lnTo>
                  <a:lnTo>
                    <a:pt x="1796" y="344"/>
                  </a:lnTo>
                  <a:lnTo>
                    <a:pt x="1796" y="939"/>
                  </a:lnTo>
                  <a:lnTo>
                    <a:pt x="1785" y="946"/>
                  </a:lnTo>
                  <a:lnTo>
                    <a:pt x="1774" y="955"/>
                  </a:lnTo>
                  <a:lnTo>
                    <a:pt x="1751" y="971"/>
                  </a:lnTo>
                  <a:lnTo>
                    <a:pt x="1733" y="930"/>
                  </a:lnTo>
                  <a:lnTo>
                    <a:pt x="1711" y="891"/>
                  </a:lnTo>
                  <a:lnTo>
                    <a:pt x="1688" y="857"/>
                  </a:lnTo>
                  <a:lnTo>
                    <a:pt x="1660" y="825"/>
                  </a:lnTo>
                  <a:lnTo>
                    <a:pt x="1632" y="795"/>
                  </a:lnTo>
                  <a:lnTo>
                    <a:pt x="1632" y="262"/>
                  </a:lnTo>
                  <a:lnTo>
                    <a:pt x="1635" y="241"/>
                  </a:lnTo>
                  <a:lnTo>
                    <a:pt x="1644" y="222"/>
                  </a:lnTo>
                  <a:lnTo>
                    <a:pt x="1657" y="205"/>
                  </a:lnTo>
                  <a:lnTo>
                    <a:pt x="1672" y="192"/>
                  </a:lnTo>
                  <a:lnTo>
                    <a:pt x="1693" y="184"/>
                  </a:lnTo>
                  <a:lnTo>
                    <a:pt x="1713" y="181"/>
                  </a:lnTo>
                  <a:close/>
                  <a:moveTo>
                    <a:pt x="851" y="0"/>
                  </a:moveTo>
                  <a:lnTo>
                    <a:pt x="901" y="3"/>
                  </a:lnTo>
                  <a:lnTo>
                    <a:pt x="950" y="14"/>
                  </a:lnTo>
                  <a:lnTo>
                    <a:pt x="997" y="31"/>
                  </a:lnTo>
                  <a:lnTo>
                    <a:pt x="1038" y="55"/>
                  </a:lnTo>
                  <a:lnTo>
                    <a:pt x="1077" y="84"/>
                  </a:lnTo>
                  <a:lnTo>
                    <a:pt x="1112" y="118"/>
                  </a:lnTo>
                  <a:lnTo>
                    <a:pt x="1141" y="156"/>
                  </a:lnTo>
                  <a:lnTo>
                    <a:pt x="1165" y="199"/>
                  </a:lnTo>
                  <a:lnTo>
                    <a:pt x="1182" y="243"/>
                  </a:lnTo>
                  <a:lnTo>
                    <a:pt x="1194" y="292"/>
                  </a:lnTo>
                  <a:lnTo>
                    <a:pt x="1197" y="343"/>
                  </a:lnTo>
                  <a:lnTo>
                    <a:pt x="1194" y="393"/>
                  </a:lnTo>
                  <a:lnTo>
                    <a:pt x="1182" y="441"/>
                  </a:lnTo>
                  <a:lnTo>
                    <a:pt x="1165" y="487"/>
                  </a:lnTo>
                  <a:lnTo>
                    <a:pt x="1141" y="530"/>
                  </a:lnTo>
                  <a:lnTo>
                    <a:pt x="1112" y="567"/>
                  </a:lnTo>
                  <a:lnTo>
                    <a:pt x="1077" y="601"/>
                  </a:lnTo>
                  <a:lnTo>
                    <a:pt x="1038" y="629"/>
                  </a:lnTo>
                  <a:lnTo>
                    <a:pt x="997" y="654"/>
                  </a:lnTo>
                  <a:lnTo>
                    <a:pt x="950" y="670"/>
                  </a:lnTo>
                  <a:lnTo>
                    <a:pt x="901" y="682"/>
                  </a:lnTo>
                  <a:lnTo>
                    <a:pt x="851" y="686"/>
                  </a:lnTo>
                  <a:lnTo>
                    <a:pt x="799" y="682"/>
                  </a:lnTo>
                  <a:lnTo>
                    <a:pt x="750" y="670"/>
                  </a:lnTo>
                  <a:lnTo>
                    <a:pt x="705" y="654"/>
                  </a:lnTo>
                  <a:lnTo>
                    <a:pt x="662" y="629"/>
                  </a:lnTo>
                  <a:lnTo>
                    <a:pt x="623" y="601"/>
                  </a:lnTo>
                  <a:lnTo>
                    <a:pt x="588" y="567"/>
                  </a:lnTo>
                  <a:lnTo>
                    <a:pt x="560" y="530"/>
                  </a:lnTo>
                  <a:lnTo>
                    <a:pt x="537" y="487"/>
                  </a:lnTo>
                  <a:lnTo>
                    <a:pt x="519" y="441"/>
                  </a:lnTo>
                  <a:lnTo>
                    <a:pt x="508" y="393"/>
                  </a:lnTo>
                  <a:lnTo>
                    <a:pt x="504" y="343"/>
                  </a:lnTo>
                  <a:lnTo>
                    <a:pt x="508" y="292"/>
                  </a:lnTo>
                  <a:lnTo>
                    <a:pt x="519" y="243"/>
                  </a:lnTo>
                  <a:lnTo>
                    <a:pt x="537" y="199"/>
                  </a:lnTo>
                  <a:lnTo>
                    <a:pt x="560" y="156"/>
                  </a:lnTo>
                  <a:lnTo>
                    <a:pt x="588" y="118"/>
                  </a:lnTo>
                  <a:lnTo>
                    <a:pt x="623" y="84"/>
                  </a:lnTo>
                  <a:lnTo>
                    <a:pt x="662" y="55"/>
                  </a:lnTo>
                  <a:lnTo>
                    <a:pt x="705" y="32"/>
                  </a:lnTo>
                  <a:lnTo>
                    <a:pt x="750" y="14"/>
                  </a:lnTo>
                  <a:lnTo>
                    <a:pt x="799" y="4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f6088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45" name=""/>
          <p:cNvSpPr txBox="1"/>
          <p:nvPr/>
        </p:nvSpPr>
        <p:spPr>
          <a:xfrm>
            <a:off x="9191550" y="4365104"/>
            <a:ext cx="2736304" cy="90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4.1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테이블 생성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4.2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테이블 입력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4.3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 수정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&amp;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삭제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&amp;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808080"/>
                </a:solidFill>
                <a:latin typeface="KT&amp;G 상상본문 M"/>
                <a:ea typeface="KT&amp;G 상상본문 M"/>
              </a:rPr>
              <a:t>검색</a:t>
            </a:r>
            <a:endParaRPr xmlns:mc="http://schemas.openxmlformats.org/markup-compatibility/2006" xmlns:hp="http://schemas.haansoft.com/office/presentation/8.0" lang="ko-KR" altLang="en-US" b="1" mc:Ignorable="hp" hp:hslEmbossed="0">
              <a:solidFill>
                <a:srgbClr val="808080"/>
              </a:solidFill>
              <a:latin typeface="KT&amp;G 상상본문 M"/>
              <a:ea typeface="KT&amp;G 상상본문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med" mc:Ignorable="hp" hp:hslDur="15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500">
        <p14:reveal/>
      </p:transition>
    </mc:Choice>
    <mc:Fallback>
      <p:transition xmlns:mc="http://schemas.openxmlformats.org/markup-compatibility/2006" xmlns:hp="http://schemas.haansoft.com/office/presentation/8.0" spd="med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-27384"/>
            <a:ext cx="12190414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20</a:t>
            </a:r>
            <a:endParaRPr lang="en-US" altLang="ko-KR"/>
          </a:p>
        </p:txBody>
      </p:sp>
      <p:sp>
        <p:nvSpPr>
          <p:cNvPr id="51" name=""/>
          <p:cNvSpPr txBox="1"/>
          <p:nvPr/>
        </p:nvSpPr>
        <p:spPr>
          <a:xfrm>
            <a:off x="4442460" y="2604537"/>
            <a:ext cx="3240405" cy="82446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3.</a:t>
            </a:r>
            <a:r>
              <a:rPr lang="ko-KR" altLang="en-US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 논리설계</a:t>
            </a:r>
            <a:endParaRPr lang="ko-KR" altLang="en-US" sz="4800" b="1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21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9076" cy="440887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6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회원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ID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주소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성별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전화번호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나이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92520" cy="317027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6184"/>
                <a:gridCol w="1296144"/>
                <a:gridCol w="1011555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회원정보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정보수정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INT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	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예매내역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VARCHAR(255)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예매취소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VARCHAR(255)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회원 </a:t>
                      </a:r>
                      <a:r>
                        <a:rPr lang="en-US" altLang="ko-KR"/>
                        <a:t>ID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회원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ID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92147" cy="252638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9255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공연코드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제목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VARCHAR(50)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등급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공연장소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24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9076" cy="315388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티켓번호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장소번호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장소번호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예매번호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에매번호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예매번호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티켓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25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9076" cy="315388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티켓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티켓번호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예매번호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공연주소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좌석번호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-27384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사은품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26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8783" cy="318666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4905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사은품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사은품 코드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사은품 종류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수량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공연코드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결제정보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27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9076" cy="440887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5198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6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결제정보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결제정보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가격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결제수단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결제일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DATE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티켓번호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티켓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티켓번호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회원 </a:t>
                      </a:r>
                      <a:r>
                        <a:rPr lang="en-US" altLang="ko-KR"/>
                        <a:t>ID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회원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회원</a:t>
                      </a:r>
                      <a:r>
                        <a:rPr lang="en-US" altLang="ko-KR"/>
                        <a:t>ID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상영정보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28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8783" cy="317027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4905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4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상영정보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공연일정코드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공연날짜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DATE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식별코드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굿즈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29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6999" cy="254277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4905"/>
                <a:gridCol w="1656184"/>
                <a:gridCol w="1296144"/>
                <a:gridCol w="1008111"/>
                <a:gridCol w="1016554"/>
                <a:gridCol w="1222890"/>
                <a:gridCol w="1221106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굿즈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공연일정코드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공연코드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공연장소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장소번호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2190414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51" name=""/>
          <p:cNvSpPr txBox="1"/>
          <p:nvPr/>
        </p:nvSpPr>
        <p:spPr>
          <a:xfrm>
            <a:off x="4475004" y="2604537"/>
            <a:ext cx="3240405" cy="82446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1. </a:t>
            </a:r>
            <a:r>
              <a:rPr lang="ko-KR" altLang="en-US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계획수립</a:t>
            </a:r>
            <a:endParaRPr lang="ko-KR" altLang="en-US" sz="4800" b="1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e8459b"/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rgbClr val="e8459b"/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rgbClr val="e8459b"/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3.1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명세서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좌석정보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30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graphicFrame>
        <p:nvGraphicFramePr>
          <p:cNvPr id="65" name=""/>
          <p:cNvGraphicFramePr>
            <a:graphicFrameLocks noGrp="1"/>
          </p:cNvGraphicFramePr>
          <p:nvPr/>
        </p:nvGraphicFramePr>
        <p:xfrm>
          <a:off x="2216735" y="1700808"/>
          <a:ext cx="9788783" cy="191527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1105"/>
                <a:gridCol w="1144905"/>
                <a:gridCol w="1656184"/>
                <a:gridCol w="1296144"/>
                <a:gridCol w="1008111"/>
                <a:gridCol w="1016554"/>
                <a:gridCol w="1222890"/>
                <a:gridCol w="1222890"/>
              </a:tblGrid>
              <a:tr h="62749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테이블 </a:t>
                      </a: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데이터 형식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외래 키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테이블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FK</a:t>
                      </a:r>
                      <a:r>
                        <a:rPr lang="ko-KR" altLang="en-US"/>
                        <a:t>열 이름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좌석정보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좌석정보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INTEGER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NOT NULL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PK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749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프리미엄석 여부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VARCHAR(30)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2190414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31</a:t>
            </a:r>
            <a:endParaRPr lang="en-US" altLang="ko-KR"/>
          </a:p>
        </p:txBody>
      </p:sp>
      <p:sp>
        <p:nvSpPr>
          <p:cNvPr id="51" name=""/>
          <p:cNvSpPr txBox="1"/>
          <p:nvPr/>
        </p:nvSpPr>
        <p:spPr>
          <a:xfrm>
            <a:off x="4442460" y="2604537"/>
            <a:ext cx="3240405" cy="82446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4.</a:t>
            </a:r>
            <a:r>
              <a:rPr lang="ko-KR" altLang="en-US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 물리설계</a:t>
            </a:r>
            <a:endParaRPr lang="ko-KR" altLang="en-US" sz="4800" b="1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33753" y="1916832"/>
            <a:ext cx="4937716" cy="3440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2905" y="1988840"/>
            <a:ext cx="6418645" cy="288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0910" y="1878268"/>
            <a:ext cx="4686610" cy="2702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결재정보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6854" y="2090129"/>
            <a:ext cx="6577725" cy="267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굿즈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04234" y="1655399"/>
            <a:ext cx="6381944" cy="2925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사은품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9071" y="1907076"/>
            <a:ext cx="8102639" cy="3043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티켓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8823" y="1916832"/>
            <a:ext cx="9276124" cy="2448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공연장소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10830" y="1723209"/>
            <a:ext cx="5828317" cy="3073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738944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4016" y="2924944"/>
            <a:ext cx="1702718" cy="39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02.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개념설계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542" y="2308810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01.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계획수립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8542" y="3532946"/>
            <a:ext cx="1702718" cy="389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1.1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개발주제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8811" y="1052736"/>
            <a:ext cx="3672459" cy="5161294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5274" y="1067286"/>
            <a:ext cx="3672459" cy="5170026"/>
          </a:xfrm>
          <a:prstGeom prst="rect">
            <a:avLst/>
          </a:prstGeom>
        </p:spPr>
      </p:pic>
      <p:cxnSp>
        <p:nvCxnSpPr>
          <p:cNvPr id="54" name="직선 연결선 27"/>
          <p:cNvCxnSpPr/>
          <p:nvPr/>
        </p:nvCxnSpPr>
        <p:spPr>
          <a:xfrm>
            <a:off x="0" y="4005064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0"/>
          <p:cNvSpPr txBox="1"/>
          <p:nvPr/>
        </p:nvSpPr>
        <p:spPr>
          <a:xfrm>
            <a:off x="118542" y="4119671"/>
            <a:ext cx="1702718" cy="393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좌석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8364" y="2172828"/>
            <a:ext cx="5353683" cy="2512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생성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32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2146" y="1916832"/>
            <a:ext cx="6729443" cy="328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0923" y="1628800"/>
            <a:ext cx="6530667" cy="3285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회원정보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7180" y="1887759"/>
            <a:ext cx="5932321" cy="3082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2612" y="1774224"/>
            <a:ext cx="6705189" cy="3743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결재정보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6814" y="1915631"/>
            <a:ext cx="8360989" cy="3026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굿즈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0019" y="1915437"/>
            <a:ext cx="5330375" cy="3027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사은품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8822" y="1631409"/>
            <a:ext cx="8122004" cy="3595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티켓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4361" y="1916832"/>
            <a:ext cx="7329277" cy="2805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공연장소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3895" y="2106691"/>
            <a:ext cx="6102622" cy="3122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8542" y="2895616"/>
            <a:ext cx="1702718" cy="389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02.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개념설계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542" y="2276872"/>
            <a:ext cx="1695318" cy="388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01.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계획수립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1.2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개발목적 및 환경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8303" y="1196752"/>
            <a:ext cx="6645216" cy="2491956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2718" y="1052736"/>
            <a:ext cx="5470640" cy="5352143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62758" y="1052736"/>
            <a:ext cx="5184576" cy="5184576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27255" y="998407"/>
            <a:ext cx="5400599" cy="5238904"/>
          </a:xfrm>
          <a:prstGeom prst="rect">
            <a:avLst/>
          </a:prstGeom>
        </p:spPr>
      </p:pic>
      <p:cxnSp>
        <p:nvCxnSpPr>
          <p:cNvPr id="59" name="직선 연결선 27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30"/>
          <p:cNvSpPr txBox="1"/>
          <p:nvPr/>
        </p:nvSpPr>
        <p:spPr>
          <a:xfrm>
            <a:off x="118542" y="4181018"/>
            <a:ext cx="1702718" cy="389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좌석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2991" y="1772816"/>
            <a:ext cx="6379618" cy="3528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테이블 삽입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공연정보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33</a:t>
            </a:r>
            <a:endParaRPr lang="en-US" altLang="ko-KR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9366" y="1916832"/>
            <a:ext cx="8486360" cy="3440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39022" y="1628800"/>
            <a:ext cx="3105978" cy="3214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회원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2835" y="2259228"/>
            <a:ext cx="4404742" cy="2339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20681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회원정보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6421" y="1628800"/>
            <a:ext cx="4653001" cy="3425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832650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결재정보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88093" y="2144918"/>
            <a:ext cx="4824827" cy="2940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공연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54901" y="2171591"/>
            <a:ext cx="3502352" cy="3057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굿즈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5932" y="1757924"/>
            <a:ext cx="3269434" cy="3111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사은품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39660" y="2186832"/>
            <a:ext cx="2911092" cy="2484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티켓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20608" y="2266849"/>
            <a:ext cx="2949195" cy="232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0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4" name="TextBox 3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1.2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개발목적 및 환경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2278782" y="1341438"/>
            <a:ext cx="9433048" cy="2219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▶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개발환경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 OS : Microsoft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-DBMS：MY SQL 2008　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-Case Tool : Computer Associates ER Win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-Document :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한쇼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2018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계회수립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72" name="직선 연결선 64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65"/>
          <p:cNvSpPr txBox="1"/>
          <p:nvPr/>
        </p:nvSpPr>
        <p:spPr>
          <a:xfrm>
            <a:off x="118542" y="4194021"/>
            <a:ext cx="1702718" cy="39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7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6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976666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공연장소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5006" y="1844824"/>
            <a:ext cx="3956774" cy="34634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547260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75883" y="1793275"/>
            <a:ext cx="3838645" cy="3507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4.1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출력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(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공연정보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)</a:t>
              </a:r>
              <a:endParaRPr lang="en-US" altLang="ko-KR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69848" y="1988840"/>
            <a:ext cx="5250716" cy="3315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SELECT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조건검색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2494806" y="1772815"/>
            <a:ext cx="9073008" cy="25496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문제 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회원 테이블에서 나이가 30 이상인 회원의 이름과 전화번호를 조회하세요.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SELECT 주소, 전화번호 FROM 회원 WHERE 나이 &gt;= 30;</a:t>
            </a: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92107" y="3429000"/>
            <a:ext cx="3359020" cy="1728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BETWEEN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문 조건검색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2494806" y="1772815"/>
            <a:ext cx="9073008" cy="3378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문제 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결제정보 테이블에서 결제일이 '2024-01-02'와 '2024-01-05' 사이인 모든 결제의 예매번호와 가격을 조회하세요.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SELECT 예매번호, 가격 FROM 결제정보 WHERE 결제일 BETWEEN '2024-01-02' AND '2024-01-05';</a:t>
            </a:r>
            <a:endParaRPr 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8902" y="4293096"/>
            <a:ext cx="2376264" cy="1639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IN 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검색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2494806" y="1772815"/>
            <a:ext cx="9073008" cy="282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문제 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결제정보 테이블에서 결제수단이 '카드' 또는 '현금'인 결제의 예매번호와 결제수단을 조회하세요.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SELECT 예매번호, 결제수단 FROM 결제정보 WHERE 결제수단 IN ('카드', '현금');</a:t>
            </a: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60011" y="3762150"/>
            <a:ext cx="2347163" cy="2187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LIKE 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검색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2494806" y="1772815"/>
            <a:ext cx="9073008" cy="282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문제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사은품 테이블에서 사은품종류가 '포스터'로 끝나는 사은품의 사은품코드와 수량을 조회하세요.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 SELECT 사은품코드, 수량 FROM 사은품 WHERE 사은품종류 LIKE '%포스터';</a:t>
            </a:r>
            <a:endParaRPr lang="ko-KR" alt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3411" y="3861048"/>
            <a:ext cx="2249159" cy="13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ORDER BY 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정렬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2494806" y="1772815"/>
            <a:ext cx="9073008" cy="282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문제 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회원정보 테이블에서 정보수정을 기준으로 오름차순으로 정렬하여 회원ID와 예매내역을 조회하세요.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SELECT 회원ID, 예매내역 FROM 회원정보 ORDER BY 정보수정 ASC;</a:t>
            </a:r>
            <a:endParaRPr 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0910" y="3696986"/>
            <a:ext cx="1958509" cy="232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계획수립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dk1"/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dk1"/>
              </a:solidFill>
              <a:latin typeface="KoPub돋움체 Bold"/>
              <a:ea typeface="KoPub돋움체 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351087" y="1335987"/>
            <a:ext cx="7704558" cy="36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2278781" y="332656"/>
            <a:ext cx="9289032" cy="1075139"/>
            <a:chOff x="2278781" y="476672"/>
            <a:chExt cx="9289032" cy="10751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76672"/>
              <a:ext cx="6192689" cy="1075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4.2</a:t>
              </a:r>
              <a:r>
                <a:rPr lang="ko-KR" altLang="en-US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 물리적 설계 </a:t>
              </a:r>
              <a:endParaRPr lang="ko-KR" altLang="en-US" sz="4000" b="1">
                <a:solidFill>
                  <a:srgbClr val="f60885"/>
                </a:solidFill>
                <a:latin typeface="배달의민족 도현"/>
                <a:ea typeface="배달의민족 도현"/>
              </a:endParaRPr>
            </a:p>
            <a:p>
              <a:pPr lvl="0">
                <a:defRPr/>
              </a:pP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데이터 검색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-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</a:t>
              </a:r>
              <a:r>
                <a:rPr lang="en-US" altLang="ko-KR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DROP</a:t>
              </a:r>
              <a:r>
                <a:rPr lang="ko-KR" altLang="en-US" sz="2500">
                  <a:solidFill>
                    <a:srgbClr val="000000"/>
                  </a:solidFill>
                  <a:latin typeface="배달의민족 도현"/>
                  <a:ea typeface="배달의민족 도현"/>
                </a:rPr>
                <a:t> 삭제</a:t>
              </a:r>
              <a:endParaRPr lang="ko-KR" altLang="en-US" sz="2500">
                <a:solidFill>
                  <a:srgbClr val="000000"/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cxnSp>
        <p:nvCxnSpPr>
          <p:cNvPr id="62" name="직선 연결선 28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1"/>
          <p:cNvSpPr txBox="1"/>
          <p:nvPr/>
        </p:nvSpPr>
        <p:spPr>
          <a:xfrm>
            <a:off x="144016" y="4149080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4943078" y="2420888"/>
            <a:ext cx="253762" cy="35850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xmlns:mc="http://schemas.openxmlformats.org/markup-compatibility/2006" xmlns:hp="http://schemas.haansoft.com/office/presentation/8.0" b="1" mc:Ignorable="hp" hp:hslEmbossed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/>
              <a:ea typeface="KT&amp;G 상상본문 M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2494806" y="1772815"/>
            <a:ext cx="9073008" cy="254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문제 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공연 테이블에서 열(컬럼) 등급을 삭제하세요.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>
                <a:solidFill>
                  <a:schemeClr val="dk1"/>
                </a:solidFill>
                <a:latin typeface="KT&amp;G 상상본문 M"/>
                <a:ea typeface="KT&amp;G 상상본문 M"/>
              </a:rPr>
              <a:t>답:</a:t>
            </a:r>
            <a:endParaRPr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ALTER TABLE 공연 DROP COLUMN 등급;</a:t>
            </a: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KT&amp;G 상상본문 M"/>
                <a:ea typeface="KT&amp;G 상상본문 M"/>
              </a:rPr>
              <a:t>결과 </a:t>
            </a:r>
            <a:r>
              <a:rPr lang="en-US" altLang="ko-KR">
                <a:solidFill>
                  <a:schemeClr val="dk1"/>
                </a:solidFill>
                <a:latin typeface="KT&amp;G 상상본문 M"/>
                <a:ea typeface="KT&amp;G 상상본문 M"/>
              </a:rPr>
              <a:t>:</a:t>
            </a: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en-US" altLang="ko-KR">
              <a:solidFill>
                <a:schemeClr val="dk1"/>
              </a:solidFill>
              <a:latin typeface="KT&amp;G 상상본문 M"/>
              <a:ea typeface="KT&amp;G 상상본문 M"/>
            </a:endParaRPr>
          </a:p>
          <a:p>
            <a:pPr>
              <a:defRPr/>
            </a:pPr>
            <a:endParaRPr lang="ko-KR" b="0">
              <a:solidFill>
                <a:schemeClr val="dk1"/>
              </a:solidFill>
              <a:latin typeface="KT&amp;G 상상본문 M"/>
              <a:ea typeface="KT&amp;G 상상본문 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54591" y="4017975"/>
            <a:ext cx="9457239" cy="419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0" y="0"/>
            <a:ext cx="2638822" cy="2348881"/>
            <a:chOff x="0" y="0"/>
            <a:chExt cx="2638822" cy="2348881"/>
          </a:xfrm>
        </p:grpSpPr>
        <p:sp>
          <p:nvSpPr>
            <p:cNvPr id="4" name="대각선 줄무늬 3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f60885"/>
            </a:solidFill>
            <a:ln>
              <a:solidFill>
                <a:srgbClr val="f60885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endParaRPr>
            </a:p>
          </p:txBody>
        </p:sp>
        <p:sp>
          <p:nvSpPr>
            <p:cNvPr id="5" name="대각선 줄무늬 4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청소년서체"/>
                <a:ea typeface="청소년서체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630710" y="1725377"/>
            <a:ext cx="8928992" cy="337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7200" b="1" spc="300">
              <a:solidFill>
                <a:schemeClr val="tx1">
                  <a:lumMod val="75000"/>
                  <a:lumOff val="25000"/>
                </a:schemeClr>
              </a:solidFill>
              <a:latin typeface="배달의민족 도현"/>
              <a:ea typeface="배달의민족 도현"/>
            </a:endParaRPr>
          </a:p>
          <a:p>
            <a:pPr algn="ctr">
              <a:defRPr/>
            </a:pPr>
            <a:r>
              <a:rPr lang="en-US" altLang="ko-KR" sz="7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rPr>
              <a:t>THANK</a:t>
            </a:r>
            <a:r>
              <a:rPr lang="en-US" altLang="ko-KR" sz="7200" b="1" spc="300">
                <a:solidFill>
                  <a:srgbClr val="f60885"/>
                </a:solidFill>
                <a:latin typeface="배달의민족 도현"/>
                <a:ea typeface="배달의민족 도현"/>
              </a:rPr>
              <a:t> YOU</a:t>
            </a:r>
            <a:endParaRPr lang="en-US" altLang="ko-KR" sz="7200" b="1" spc="300">
              <a:solidFill>
                <a:srgbClr val="f60885"/>
              </a:solidFill>
              <a:latin typeface="배달의민족 도현"/>
              <a:ea typeface="배달의민족 도현"/>
            </a:endParaRPr>
          </a:p>
          <a:p>
            <a:pPr algn="ctr">
              <a:defRPr/>
            </a:pPr>
            <a:endParaRPr lang="en-US" altLang="ko-KR" sz="7200" b="1">
              <a:solidFill>
                <a:schemeClr val="tx1">
                  <a:lumMod val="75000"/>
                  <a:lumOff val="25000"/>
                </a:schemeClr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8" name="그룹 7"/>
          <p:cNvGrpSpPr/>
          <p:nvPr/>
        </p:nvGrpSpPr>
        <p:grpSpPr>
          <a:xfrm rot="0" flipH="1" flipV="1">
            <a:off x="9551591" y="4509119"/>
            <a:ext cx="2638822" cy="2348881"/>
            <a:chOff x="0" y="0"/>
            <a:chExt cx="2638822" cy="2348881"/>
          </a:xfrm>
        </p:grpSpPr>
        <p:sp>
          <p:nvSpPr>
            <p:cNvPr id="9" name="대각선 줄무늬 8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f60885"/>
            </a:solidFill>
            <a:ln>
              <a:solidFill>
                <a:srgbClr val="f60885"/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청소년서체"/>
                <a:ea typeface="청소년서체"/>
              </a:endParaRPr>
            </a:p>
          </p:txBody>
        </p:sp>
        <p:sp>
          <p:nvSpPr>
            <p:cNvPr id="10" name="대각선 줄무늬 9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endParaRPr lang="ko-KR" altLang="en-US" sz="2000">
                <a:solidFill>
                  <a:schemeClr val="bg1">
                    <a:lumMod val="50000"/>
                  </a:schemeClr>
                </a:solidFill>
                <a:latin typeface="청소년서체"/>
                <a:ea typeface="청소년서체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22998" y="5614789"/>
            <a:ext cx="3744416" cy="574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3200" b="1" spc="300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med" mc:Ignorable="hp" hp:hslDur="1500">
        <hp:hncExtTransition type="reveal" attr="SubType=soft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500">
        <p14:reveal/>
      </p:transition>
    </mc:Choice>
    <mc:Fallback>
      <p:transition xmlns:mc="http://schemas.openxmlformats.org/markup-compatibility/2006" xmlns:hp="http://schemas.haansoft.com/office/presentation/8.0" spd="med" mc:Ignorable="hp" hp:hslDur="1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0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4" name="TextBox 3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1.3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자료조사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2278782" y="1341438"/>
            <a:ext cx="9433048" cy="390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▶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대형플랫폼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인터파크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계회수립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72" name="직선 연결선 64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65"/>
          <p:cNvSpPr txBox="1"/>
          <p:nvPr/>
        </p:nvSpPr>
        <p:spPr>
          <a:xfrm>
            <a:off x="118542" y="4194021"/>
            <a:ext cx="1702718" cy="39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7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</a:t>
            </a:r>
            <a:endParaRPr lang="en-US" altLang="ko-KR"/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6774" y="1916832"/>
            <a:ext cx="6399605" cy="3024336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4"/>
          <a:srcRect r="81070"/>
          <a:stretch>
            <a:fillRect/>
          </a:stretch>
        </p:blipFill>
        <p:spPr>
          <a:xfrm>
            <a:off x="8903518" y="1037902"/>
            <a:ext cx="1512167" cy="5127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0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2278781" y="332656"/>
            <a:ext cx="9289032" cy="694139"/>
            <a:chOff x="2278781" y="476672"/>
            <a:chExt cx="9289032" cy="694139"/>
          </a:xfrm>
        </p:grpSpPr>
        <p:sp>
          <p:nvSpPr>
            <p:cNvPr id="4" name="TextBox 3"/>
            <p:cNvSpPr txBox="1"/>
            <p:nvPr/>
          </p:nvSpPr>
          <p:spPr>
            <a:xfrm>
              <a:off x="2278781" y="476672"/>
              <a:ext cx="5472609" cy="694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rgbClr val="f60885"/>
                  </a:solidFill>
                  <a:latin typeface="배달의민족 도현"/>
                  <a:ea typeface="배달의민족 도현"/>
                </a:rPr>
                <a:t>1.3 </a:t>
              </a:r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/>
                  <a:ea typeface="배달의민족 도현"/>
                </a:rPr>
                <a:t>자료조사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2278782" y="1341438"/>
            <a:ext cx="9433048" cy="390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▶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대형플랫폼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멜론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8012" y="2258939"/>
            <a:ext cx="1702718" cy="387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60885"/>
                </a:solidFill>
                <a:latin typeface="KoPub돋움체 Bold"/>
                <a:ea typeface="KoPub돋움체 Bold"/>
              </a:rPr>
              <a:t>01. </a:t>
            </a:r>
            <a:r>
              <a:rPr lang="ko-KR" altLang="en-US" sz="2000">
                <a:solidFill>
                  <a:srgbClr val="f60885"/>
                </a:solidFill>
                <a:latin typeface="KoPub돋움체 Bold"/>
                <a:ea typeface="KoPub돋움체 Bold"/>
              </a:rPr>
              <a:t>계회수립</a:t>
            </a:r>
            <a:endParaRPr lang="ko-KR" altLang="en-US" sz="2000">
              <a:solidFill>
                <a:srgbClr val="f60885"/>
              </a:solidFill>
              <a:latin typeface="KoPub돋움체 Bold"/>
              <a:ea typeface="KoPub돋움체 Bold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02.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개념설계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03.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72" name="직선 연결선 64"/>
          <p:cNvCxnSpPr/>
          <p:nvPr/>
        </p:nvCxnSpPr>
        <p:spPr>
          <a:xfrm>
            <a:off x="0" y="4077072"/>
            <a:ext cx="1872208" cy="0"/>
          </a:xfrm>
          <a:prstGeom prst="line">
            <a:avLst/>
          </a:prstGeom>
          <a:ln w="38100">
            <a:solidFill>
              <a:srgbClr val="f60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65"/>
          <p:cNvSpPr txBox="1"/>
          <p:nvPr/>
        </p:nvSpPr>
        <p:spPr>
          <a:xfrm>
            <a:off x="118542" y="4194021"/>
            <a:ext cx="1702718" cy="39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04.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/>
                <a:ea typeface="KoPub돋움체 Bold"/>
              </a:rPr>
              <a:t> 물리설계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7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8</a:t>
            </a:r>
            <a:endParaRPr lang="en-US" altLang="ko-KR"/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0052" y="1916832"/>
            <a:ext cx="6819489" cy="4313925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19342" y="1296143"/>
            <a:ext cx="4365849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2190414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청소년서체"/>
              <a:ea typeface="청소년서체"/>
            </a:endParaRPr>
          </a:p>
        </p:txBody>
      </p:sp>
      <p:sp>
        <p:nvSpPr>
          <p:cNvPr id="5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9</a:t>
            </a:r>
            <a:endParaRPr lang="en-US" altLang="ko-KR"/>
          </a:p>
        </p:txBody>
      </p:sp>
      <p:sp>
        <p:nvSpPr>
          <p:cNvPr id="51" name=""/>
          <p:cNvSpPr txBox="1"/>
          <p:nvPr/>
        </p:nvSpPr>
        <p:spPr>
          <a:xfrm>
            <a:off x="4461510" y="2604537"/>
            <a:ext cx="3240404" cy="82446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2. </a:t>
            </a:r>
            <a:r>
              <a:rPr lang="ko-KR" altLang="en-US" sz="4800" b="1">
                <a:solidFill>
                  <a:srgbClr val="f60885"/>
                </a:solidFill>
                <a:latin typeface="배달의민족 도현"/>
                <a:ea typeface="배달의민족 도현"/>
              </a:rPr>
              <a:t>개념설계</a:t>
            </a:r>
            <a:endParaRPr lang="ko-KR" altLang="en-US" sz="4800" b="1">
              <a:solidFill>
                <a:srgbClr val="f60885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wipe dir="r"/>
      </p:transition>
    </mc:Choice>
    <mc:Fallback>
      <p:transition xmlns:mc="http://schemas.openxmlformats.org/markup-compatibility/2006" xmlns:hp="http://schemas.haansoft.com/office/presentation/8.0" mc:Ignorable="hp" hp:hslDur="750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defRPr sz="2000" dirty="0" smtClean="0">
            <a:solidFill>
              <a:schemeClr val="tx1">
                <a:lumMod val="75000"/>
                <a:lumOff val="25000"/>
              </a:schemeClr>
            </a:solidFill>
            <a:latin typeface="청소년서체"/>
            <a:ea typeface="청소년서체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xmlns:mc="http://schemas.openxmlformats.org/markup-compatibility/2006" xmlns:hp="http://schemas.haansoft.com/office/presentation/8.0" b="1" dirty="0" err="1" mc:Ignorable="hp" hp:hslEmbossed="0"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latin typeface="KT&amp;G 상상본문 M"/>
            <a:ea typeface="KT&amp;G 상상본문 M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2497</ep:Words>
  <ep:PresentationFormat>사용자 지정</ep:PresentationFormat>
  <ep:Paragraphs>652</ep:Paragraphs>
  <ep:Slides>69</ep:Slides>
  <ep:Notes>17</ep:Notes>
  <ep:TotalTime>0</ep:TotalTime>
  <ep:HiddenSlides>1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ep:HeadingPairs>
  <ep:TitlesOfParts>
    <vt:vector size="7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2015-09-09T16:57:28.000</dcterms:created>
  <dc:creator>khl</dc:creator>
  <cp:lastModifiedBy>이해찬</cp:lastModifiedBy>
  <dcterms:modified xsi:type="dcterms:W3CDTF">2024-06-23T02:28:35.292</dcterms:modified>
  <cp:revision>361</cp:revision>
  <dc:title>PowerPoint 프레젠테이션</dc:title>
  <cp:version>1000.0000.01</cp:version>
</cp:coreProperties>
</file>